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2E0D9-2033-41F4-AEC7-6B42BD63C86C}" v="46" dt="2026-02-11T09:48:43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>
        <p:scale>
          <a:sx n="94" d="100"/>
          <a:sy n="94" d="100"/>
        </p:scale>
        <p:origin x="4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e Hennessy" userId="91c145f27d306398" providerId="LiveId" clId="{7836BD14-3AE7-4680-B32A-F6131519A652}"/>
    <pc:docChg chg="undo custSel addSld delSld modSld">
      <pc:chgData name="Alexandre Hennessy" userId="91c145f27d306398" providerId="LiveId" clId="{7836BD14-3AE7-4680-B32A-F6131519A652}" dt="2026-02-12T12:25:45.415" v="866" actId="1076"/>
      <pc:docMkLst>
        <pc:docMk/>
      </pc:docMkLst>
      <pc:sldChg chg="addSp modSp mod setBg">
        <pc:chgData name="Alexandre Hennessy" userId="91c145f27d306398" providerId="LiveId" clId="{7836BD14-3AE7-4680-B32A-F6131519A652}" dt="2026-02-12T12:25:23.229" v="865" actId="26606"/>
        <pc:sldMkLst>
          <pc:docMk/>
          <pc:sldMk cId="4290623285" sldId="256"/>
        </pc:sldMkLst>
        <pc:spChg chg="mod">
          <ac:chgData name="Alexandre Hennessy" userId="91c145f27d306398" providerId="LiveId" clId="{7836BD14-3AE7-4680-B32A-F6131519A652}" dt="2026-02-12T12:25:23.229" v="865" actId="26606"/>
          <ac:spMkLst>
            <pc:docMk/>
            <pc:sldMk cId="4290623285" sldId="256"/>
            <ac:spMk id="2" creationId="{35E580B9-10B4-E338-2FCB-1E20EDB7792B}"/>
          </ac:spMkLst>
        </pc:spChg>
        <pc:spChg chg="add">
          <ac:chgData name="Alexandre Hennessy" userId="91c145f27d306398" providerId="LiveId" clId="{7836BD14-3AE7-4680-B32A-F6131519A652}" dt="2026-02-12T12:25:23.229" v="865" actId="26606"/>
          <ac:spMkLst>
            <pc:docMk/>
            <pc:sldMk cId="4290623285" sldId="256"/>
            <ac:spMk id="7" creationId="{C7D023E4-8DE1-436E-9847-ED6A4B4B04FD}"/>
          </ac:spMkLst>
        </pc:spChg>
        <pc:grpChg chg="add">
          <ac:chgData name="Alexandre Hennessy" userId="91c145f27d306398" providerId="LiveId" clId="{7836BD14-3AE7-4680-B32A-F6131519A652}" dt="2026-02-12T12:25:23.229" v="865" actId="26606"/>
          <ac:grpSpMkLst>
            <pc:docMk/>
            <pc:sldMk cId="4290623285" sldId="256"/>
            <ac:grpSpMk id="9" creationId="{1FEC590B-3306-47E9-BD67-97F3F76169A4}"/>
          </ac:grpSpMkLst>
        </pc:grpChg>
        <pc:grpChg chg="add">
          <ac:chgData name="Alexandre Hennessy" userId="91c145f27d306398" providerId="LiveId" clId="{7836BD14-3AE7-4680-B32A-F6131519A652}" dt="2026-02-12T12:25:23.229" v="865" actId="26606"/>
          <ac:grpSpMkLst>
            <pc:docMk/>
            <pc:sldMk cId="4290623285" sldId="256"/>
            <ac:grpSpMk id="13" creationId="{A47AAF5E-1692-48C9-98FB-6432BF0BC4F7}"/>
          </ac:grpSpMkLst>
        </pc:grpChg>
      </pc:sldChg>
      <pc:sldChg chg="del">
        <pc:chgData name="Alexandre Hennessy" userId="91c145f27d306398" providerId="LiveId" clId="{7836BD14-3AE7-4680-B32A-F6131519A652}" dt="2026-02-12T12:24:56.580" v="864" actId="47"/>
        <pc:sldMkLst>
          <pc:docMk/>
          <pc:sldMk cId="468540197" sldId="257"/>
        </pc:sldMkLst>
      </pc:sldChg>
      <pc:sldChg chg="del">
        <pc:chgData name="Alexandre Hennessy" userId="91c145f27d306398" providerId="LiveId" clId="{7836BD14-3AE7-4680-B32A-F6131519A652}" dt="2026-02-12T12:24:56.580" v="864" actId="47"/>
        <pc:sldMkLst>
          <pc:docMk/>
          <pc:sldMk cId="1750904320" sldId="258"/>
        </pc:sldMkLst>
      </pc:sldChg>
      <pc:sldChg chg="addSp delSp modSp mod">
        <pc:chgData name="Alexandre Hennessy" userId="91c145f27d306398" providerId="LiveId" clId="{7836BD14-3AE7-4680-B32A-F6131519A652}" dt="2026-02-12T12:25:45.415" v="866" actId="1076"/>
        <pc:sldMkLst>
          <pc:docMk/>
          <pc:sldMk cId="3417467425" sldId="259"/>
        </pc:sldMkLst>
        <pc:spChg chg="mod">
          <ac:chgData name="Alexandre Hennessy" userId="91c145f27d306398" providerId="LiveId" clId="{7836BD14-3AE7-4680-B32A-F6131519A652}" dt="2026-02-11T09:21:14.918" v="159" actId="14100"/>
          <ac:spMkLst>
            <pc:docMk/>
            <pc:sldMk cId="3417467425" sldId="259"/>
            <ac:spMk id="4" creationId="{809F2134-DEED-204C-B1C2-48B6DFF2979E}"/>
          </ac:spMkLst>
        </pc:spChg>
        <pc:spChg chg="mod">
          <ac:chgData name="Alexandre Hennessy" userId="91c145f27d306398" providerId="LiveId" clId="{7836BD14-3AE7-4680-B32A-F6131519A652}" dt="2026-02-12T09:12:07.613" v="857" actId="20577"/>
          <ac:spMkLst>
            <pc:docMk/>
            <pc:sldMk cId="3417467425" sldId="259"/>
            <ac:spMk id="6" creationId="{00D6A51B-9ED8-6B1F-316A-153E70A7826A}"/>
          </ac:spMkLst>
        </pc:spChg>
        <pc:spChg chg="mod">
          <ac:chgData name="Alexandre Hennessy" userId="91c145f27d306398" providerId="LiveId" clId="{7836BD14-3AE7-4680-B32A-F6131519A652}" dt="2026-02-12T12:24:27.030" v="863" actId="20577"/>
          <ac:spMkLst>
            <pc:docMk/>
            <pc:sldMk cId="3417467425" sldId="259"/>
            <ac:spMk id="7" creationId="{F85CA427-108A-D074-F353-CFDD19BE55A8}"/>
          </ac:spMkLst>
        </pc:spChg>
        <pc:spChg chg="mod">
          <ac:chgData name="Alexandre Hennessy" userId="91c145f27d306398" providerId="LiveId" clId="{7836BD14-3AE7-4680-B32A-F6131519A652}" dt="2026-02-11T09:56:39.380" v="855" actId="1076"/>
          <ac:spMkLst>
            <pc:docMk/>
            <pc:sldMk cId="3417467425" sldId="259"/>
            <ac:spMk id="8" creationId="{9095C2E4-A8DF-FEE7-FA8A-0053F0F20A0D}"/>
          </ac:spMkLst>
        </pc:spChg>
        <pc:spChg chg="add mod">
          <ac:chgData name="Alexandre Hennessy" userId="91c145f27d306398" providerId="LiveId" clId="{7836BD14-3AE7-4680-B32A-F6131519A652}" dt="2026-02-12T12:25:45.415" v="866" actId="1076"/>
          <ac:spMkLst>
            <pc:docMk/>
            <pc:sldMk cId="3417467425" sldId="259"/>
            <ac:spMk id="14" creationId="{29E2D199-FE8A-DE6A-F0AF-2ABCD64CEB39}"/>
          </ac:spMkLst>
        </pc:spChg>
        <pc:spChg chg="add mod">
          <ac:chgData name="Alexandre Hennessy" userId="91c145f27d306398" providerId="LiveId" clId="{7836BD14-3AE7-4680-B32A-F6131519A652}" dt="2026-02-12T12:25:45.415" v="866" actId="1076"/>
          <ac:spMkLst>
            <pc:docMk/>
            <pc:sldMk cId="3417467425" sldId="259"/>
            <ac:spMk id="15" creationId="{BD00079B-508D-641E-7E20-31AF4699EAB3}"/>
          </ac:spMkLst>
        </pc:spChg>
        <pc:picChg chg="add del mod">
          <ac:chgData name="Alexandre Hennessy" userId="91c145f27d306398" providerId="LiveId" clId="{7836BD14-3AE7-4680-B32A-F6131519A652}" dt="2026-02-11T09:20:27.925" v="142" actId="478"/>
          <ac:picMkLst>
            <pc:docMk/>
            <pc:sldMk cId="3417467425" sldId="259"/>
            <ac:picMk id="3" creationId="{4C9C89A5-3EAE-0B14-A6F3-E8D2140D2288}"/>
          </ac:picMkLst>
        </pc:picChg>
        <pc:picChg chg="add del mod">
          <ac:chgData name="Alexandre Hennessy" userId="91c145f27d306398" providerId="LiveId" clId="{7836BD14-3AE7-4680-B32A-F6131519A652}" dt="2026-02-11T09:31:53.892" v="800" actId="478"/>
          <ac:picMkLst>
            <pc:docMk/>
            <pc:sldMk cId="3417467425" sldId="259"/>
            <ac:picMk id="9" creationId="{1D06C2E1-A8DA-3F4F-18A9-0BA75E2DCBFB}"/>
          </ac:picMkLst>
        </pc:picChg>
        <pc:picChg chg="add mod ord">
          <ac:chgData name="Alexandre Hennessy" userId="91c145f27d306398" providerId="LiveId" clId="{7836BD14-3AE7-4680-B32A-F6131519A652}" dt="2026-02-11T09:48:36.570" v="828" actId="1076"/>
          <ac:picMkLst>
            <pc:docMk/>
            <pc:sldMk cId="3417467425" sldId="259"/>
            <ac:picMk id="11" creationId="{5E403E47-E063-AB0B-16A8-2F25DAADEDC6}"/>
          </ac:picMkLst>
        </pc:picChg>
        <pc:picChg chg="add mod">
          <ac:chgData name="Alexandre Hennessy" userId="91c145f27d306398" providerId="LiveId" clId="{7836BD14-3AE7-4680-B32A-F6131519A652}" dt="2026-02-12T12:25:45.415" v="866" actId="1076"/>
          <ac:picMkLst>
            <pc:docMk/>
            <pc:sldMk cId="3417467425" sldId="259"/>
            <ac:picMk id="12" creationId="{CB785EE5-35A8-6F0E-A055-E5FCAA706BA3}"/>
          </ac:picMkLst>
        </pc:picChg>
        <pc:picChg chg="add mod">
          <ac:chgData name="Alexandre Hennessy" userId="91c145f27d306398" providerId="LiveId" clId="{7836BD14-3AE7-4680-B32A-F6131519A652}" dt="2026-02-12T12:25:45.415" v="866" actId="1076"/>
          <ac:picMkLst>
            <pc:docMk/>
            <pc:sldMk cId="3417467425" sldId="259"/>
            <ac:picMk id="13" creationId="{4A21270C-5952-841F-7F45-8CEBD101ED94}"/>
          </ac:picMkLst>
        </pc:picChg>
      </pc:sldChg>
      <pc:sldChg chg="addSp delSp modSp new mod">
        <pc:chgData name="Alexandre Hennessy" userId="91c145f27d306398" providerId="LiveId" clId="{7836BD14-3AE7-4680-B32A-F6131519A652}" dt="2026-02-11T09:56:16.036" v="835" actId="14100"/>
        <pc:sldMkLst>
          <pc:docMk/>
          <pc:sldMk cId="1106033741" sldId="260"/>
        </pc:sldMkLst>
        <pc:spChg chg="del">
          <ac:chgData name="Alexandre Hennessy" userId="91c145f27d306398" providerId="LiveId" clId="{7836BD14-3AE7-4680-B32A-F6131519A652}" dt="2026-02-11T09:21:18.849" v="160" actId="478"/>
          <ac:spMkLst>
            <pc:docMk/>
            <pc:sldMk cId="1106033741" sldId="260"/>
            <ac:spMk id="2" creationId="{44A5EA50-6D15-6C6F-F031-293C91D58DA1}"/>
          </ac:spMkLst>
        </pc:spChg>
        <pc:spChg chg="del">
          <ac:chgData name="Alexandre Hennessy" userId="91c145f27d306398" providerId="LiveId" clId="{7836BD14-3AE7-4680-B32A-F6131519A652}" dt="2026-02-11T09:21:18.849" v="160" actId="478"/>
          <ac:spMkLst>
            <pc:docMk/>
            <pc:sldMk cId="1106033741" sldId="260"/>
            <ac:spMk id="3" creationId="{789A122F-5437-312F-7E9B-113271357D59}"/>
          </ac:spMkLst>
        </pc:spChg>
        <pc:spChg chg="add mod">
          <ac:chgData name="Alexandre Hennessy" userId="91c145f27d306398" providerId="LiveId" clId="{7836BD14-3AE7-4680-B32A-F6131519A652}" dt="2026-02-11T09:56:16.036" v="835" actId="14100"/>
          <ac:spMkLst>
            <pc:docMk/>
            <pc:sldMk cId="1106033741" sldId="260"/>
            <ac:spMk id="4" creationId="{B9243859-4AB2-852B-836F-40411E87CCA4}"/>
          </ac:spMkLst>
        </pc:spChg>
        <pc:spChg chg="add mod">
          <ac:chgData name="Alexandre Hennessy" userId="91c145f27d306398" providerId="LiveId" clId="{7836BD14-3AE7-4680-B32A-F6131519A652}" dt="2026-02-11T09:49:23.170" v="833" actId="1076"/>
          <ac:spMkLst>
            <pc:docMk/>
            <pc:sldMk cId="1106033741" sldId="260"/>
            <ac:spMk id="5" creationId="{2ADA2DDD-F2B0-9742-2DA2-DAC94861CAB8}"/>
          </ac:spMkLst>
        </pc:spChg>
        <pc:spChg chg="add mod">
          <ac:chgData name="Alexandre Hennessy" userId="91c145f27d306398" providerId="LiveId" clId="{7836BD14-3AE7-4680-B32A-F6131519A652}" dt="2026-02-11T09:49:26.435" v="834" actId="1076"/>
          <ac:spMkLst>
            <pc:docMk/>
            <pc:sldMk cId="1106033741" sldId="260"/>
            <ac:spMk id="7" creationId="{4860DC62-6730-A307-2936-B552659D276A}"/>
          </ac:spMkLst>
        </pc:spChg>
        <pc:spChg chg="add mod">
          <ac:chgData name="Alexandre Hennessy" userId="91c145f27d306398" providerId="LiveId" clId="{7836BD14-3AE7-4680-B32A-F6131519A652}" dt="2026-02-11T09:27:21.884" v="751" actId="1076"/>
          <ac:spMkLst>
            <pc:docMk/>
            <pc:sldMk cId="1106033741" sldId="260"/>
            <ac:spMk id="8" creationId="{19098E79-D963-B502-CB9B-51F625AFC768}"/>
          </ac:spMkLst>
        </pc:spChg>
        <pc:picChg chg="add mod">
          <ac:chgData name="Alexandre Hennessy" userId="91c145f27d306398" providerId="LiveId" clId="{7836BD14-3AE7-4680-B32A-F6131519A652}" dt="2026-02-11T09:47:24.084" v="809" actId="1076"/>
          <ac:picMkLst>
            <pc:docMk/>
            <pc:sldMk cId="1106033741" sldId="260"/>
            <ac:picMk id="6" creationId="{212A37F5-F261-6ED4-3DC2-917A3BD25AC8}"/>
          </ac:picMkLst>
        </pc:picChg>
        <pc:picChg chg="add mod">
          <ac:chgData name="Alexandre Hennessy" userId="91c145f27d306398" providerId="LiveId" clId="{7836BD14-3AE7-4680-B32A-F6131519A652}" dt="2026-02-11T09:49:16.874" v="832" actId="1076"/>
          <ac:picMkLst>
            <pc:docMk/>
            <pc:sldMk cId="1106033741" sldId="260"/>
            <ac:picMk id="10" creationId="{46D5A91E-A6D7-85F6-F4E6-1454A84879E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3F096-FC20-4983-87E1-CFFB43DD8541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C57A5-BD86-4876-885E-72D3FFBA6B8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2333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C9673-7DDA-710B-7617-39760799A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4A9D77-17E8-C787-743B-9B3C090BB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1E154-C09F-38BC-6DEB-0582C095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0F55A-08ED-68B5-5213-AAD8A5C4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607FF-EF33-A031-DEDA-CAD64F49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68629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3F30-AACC-CCBA-3A6A-928AB7429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3E9CF-A8BA-D24A-A8DF-732B413B7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D9BDA-9815-76AD-351E-CC110A05A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6B06F-5698-72BE-CB90-365054ADF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21154-C127-2FC0-7150-87E592B1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5346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824721-C36F-5FA8-CAAD-589DEB2820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B26A64-CAF5-FBBC-2078-2C418D4FA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99CF3-6406-8784-48D9-30344845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D9246-A1EA-2440-0594-D7BCDBD4E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6FCD6-A31C-09C3-2746-5ED755C2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6647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C7DFC-ACA6-494C-4945-C2C968FD1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E2714-986A-3483-4298-3A55B68AE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3D10E-F479-9842-42A8-E122DB733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04A07-FCC3-9A1F-AD76-7B665DDF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C5799-8B6A-815F-3E47-1A092B5CE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56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AEB60-842B-24A0-7337-10CB48291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C6A70-01CE-DE18-87B2-84D8B779F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0D356-589E-364A-7009-96CC0F7A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D5599-C30E-C263-CEB5-B36F2886E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74C90-3AC5-87A8-A948-B890D80CD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3510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06AC0-8A20-282D-0006-5A60E5C0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C8150-2576-757C-A67F-A91B46B0D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F9073-61BC-CF6C-D780-27107BCCF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1A7A2-445C-A1A9-3117-7BF9E22A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FC669-3209-EB85-43B8-EFC494EBE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FAFA5-9205-297F-2F0E-22D8479F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6801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D5C1E-A0C7-D3C9-710F-ADCEC999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A1FDB-383B-4E79-A196-02A8042F3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11DE8B-C9F2-52CA-E348-89ADA16F2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66223-2BAB-2A7A-7AEB-293CFE5B89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8F1334-EBC7-4669-9EA4-AC3375AB05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C2C43D-B58F-8B24-021B-F731A7180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776181-F268-1351-163B-DD8C62EC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CB20DD-86C6-12EB-3869-A3F15A832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8136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D114C-290F-CA0B-44B2-5A0735489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023E2C-0052-499F-DC40-597E79213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853CB7-8785-AB43-C12E-FCEF6B8A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83B6AB-99C1-AE62-40DB-966DFAE8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9267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01130-1EE4-C8A4-FB14-49FDCBD93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46B9E3-3C55-E41E-84C2-E7968452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74CB0-BAB8-7515-E7FC-02238C3C0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689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9B182-DB64-0C1B-95FB-5FD2D41C4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121A4-CDFD-1E0A-B1CA-795384FC4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32F02D-F77D-0468-F689-1531714AA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F8B94-FF02-A1D3-7BAF-3F17ED7D9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0C7144-AEFC-0C99-0406-88B05A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F7CDA-BE10-80BC-9DDA-283771D4B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3104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717C8-7C89-E2CD-24C8-1D65D4058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7C838-7CDF-C72A-A61E-68FF248F52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CBCE4-8C4E-6143-3252-C9C90D997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C2029-BEB1-6740-9140-2FE56FA21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B54EC-91C7-462F-8DBF-E18594AAC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13D58-7D8C-B09E-1D72-80B67760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2191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087719-5E26-72B6-BB04-117C714E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E0F31-31BA-9290-0A13-711B9F5FD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F1FD9-76AD-37AE-D901-8202C9516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2D4FA8-AE85-470E-AA81-6C04F7EC0453}" type="datetimeFigureOut">
              <a:rPr lang="en-CH" smtClean="0"/>
              <a:t>11.02.2026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39B2B-49DE-CE86-14ED-2FE905439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E4FFB-0EA2-BA99-480A-C6B201AC6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561442-ACFC-4467-B4AD-961A07875DBC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7892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0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E580B9-10B4-E338-2FCB-1E20EDB77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708" y="666351"/>
            <a:ext cx="10558405" cy="3044335"/>
          </a:xfrm>
        </p:spPr>
        <p:txBody>
          <a:bodyPr anchor="b">
            <a:normAutofit/>
          </a:bodyPr>
          <a:lstStyle/>
          <a:p>
            <a:r>
              <a:rPr lang="en-GB" sz="4800">
                <a:solidFill>
                  <a:schemeClr val="bg1"/>
                </a:solidFill>
              </a:rPr>
              <a:t>Phonon propagation in silicon substrates</a:t>
            </a:r>
            <a:endParaRPr lang="en-CH" sz="4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23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he graph depicts the range of phonons in silicon, distinguishing between acoustic and thermal phonons across various frequencies.&#10;&#10;AI-generated content may be incorrect.">
            <a:extLst>
              <a:ext uri="{FF2B5EF4-FFF2-40B4-BE49-F238E27FC236}">
                <a16:creationId xmlns:a16="http://schemas.microsoft.com/office/drawing/2014/main" id="{5E403E47-E063-AB0B-16A8-2F25DAADED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723" y="655285"/>
            <a:ext cx="5378707" cy="403403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09F2134-DEED-204C-B1C2-48B6DFF29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0"/>
            <a:ext cx="7684268" cy="1325563"/>
          </a:xfrm>
        </p:spPr>
        <p:txBody>
          <a:bodyPr/>
          <a:lstStyle/>
          <a:p>
            <a:r>
              <a:rPr lang="en-GB" b="1" dirty="0"/>
              <a:t>Phonon propagation in Silicon:</a:t>
            </a:r>
            <a:endParaRPr lang="en-CH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D6A51B-9ED8-6B1F-316A-153E70A7826A}"/>
                  </a:ext>
                </a:extLst>
              </p:cNvPr>
              <p:cNvSpPr txBox="1"/>
              <p:nvPr/>
            </p:nvSpPr>
            <p:spPr>
              <a:xfrm>
                <a:off x="467886" y="1767941"/>
                <a:ext cx="5238519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GB" u="sng" dirty="0"/>
                  <a:t>Acoustic phonons: </a:t>
                </a:r>
                <a:r>
                  <a:rPr lang="en-GB" dirty="0"/>
                  <a:t>Created by e-h pairs through electron-phonon coupling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endParaRPr lang="en-GB" dirty="0"/>
              </a:p>
              <a:p>
                <a:pPr marL="893763" indent="-893763" algn="ctr"/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=21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𝑇𝐻𝑧</m:t>
                    </m:r>
                  </m:oMath>
                </a14:m>
                <a:endParaRPr lang="en-GB" dirty="0"/>
              </a:p>
              <a:p>
                <a:pPr marL="893763" indent="-893763" algn="just"/>
                <a:r>
                  <a:rPr lang="en-GB" dirty="0"/>
                  <a:t>	</a:t>
                </a:r>
                <a:r>
                  <a:rPr lang="en-GB" sz="1400" i="1" dirty="0"/>
                  <a:t>Determined by the angular Debye frequency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D6A51B-9ED8-6B1F-316A-153E70A78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86" y="1767941"/>
                <a:ext cx="5238519" cy="1569660"/>
              </a:xfrm>
              <a:prstGeom prst="rect">
                <a:avLst/>
              </a:prstGeom>
              <a:blipFill>
                <a:blip r:embed="rId3"/>
                <a:stretch>
                  <a:fillRect l="-815" t="-1550" r="-931" b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85CA427-108A-D074-F353-CFDD19BE55A8}"/>
                  </a:ext>
                </a:extLst>
              </p:cNvPr>
              <p:cNvSpPr txBox="1"/>
              <p:nvPr/>
            </p:nvSpPr>
            <p:spPr>
              <a:xfrm>
                <a:off x="484570" y="3445592"/>
                <a:ext cx="5238518" cy="20092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r>
                  <a:rPr lang="en-GB" u="sng" dirty="0"/>
                  <a:t>Thermal phonons: </a:t>
                </a:r>
                <a:r>
                  <a:rPr lang="en-GB" dirty="0"/>
                  <a:t>Created by acoustic phonon down converting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§"/>
                </a:pPr>
                <a:endParaRPr lang="en-GB" dirty="0"/>
              </a:p>
              <a:p>
                <a:pPr marL="893763" indent="-893763" algn="ctr"/>
                <a:r>
                  <a:rPr lang="en-GB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=47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𝐺𝐻𝑧</m:t>
                    </m:r>
                  </m:oMath>
                </a14:m>
                <a:endParaRPr lang="en-GB" sz="2400" dirty="0"/>
              </a:p>
              <a:p>
                <a:pPr marL="893763" indent="-893763" algn="just"/>
                <a:r>
                  <a:rPr lang="en-GB" dirty="0"/>
                  <a:t>	</a:t>
                </a:r>
                <a:r>
                  <a:rPr lang="en-GB" sz="1400" i="1" dirty="0"/>
                  <a:t>Determined by the </a:t>
                </a:r>
                <a:r>
                  <a:rPr lang="en-GB" sz="1400" i="1" dirty="0" err="1"/>
                  <a:t>Boltzman</a:t>
                </a:r>
                <a:r>
                  <a:rPr lang="en-GB" sz="1400" i="1" dirty="0"/>
                  <a:t> energy at 2.28K</a:t>
                </a:r>
              </a:p>
              <a:p>
                <a:pPr marL="893763" indent="-893763" algn="just"/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85CA427-108A-D074-F353-CFDD19BE5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70" y="3445592"/>
                <a:ext cx="5238518" cy="2009268"/>
              </a:xfrm>
              <a:prstGeom prst="rect">
                <a:avLst/>
              </a:prstGeom>
              <a:blipFill>
                <a:blip r:embed="rId4"/>
                <a:stretch>
                  <a:fillRect l="-698" t="-1212" r="-930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095C2E4-A8DF-FEE7-FA8A-0053F0F20A0D}"/>
              </a:ext>
            </a:extLst>
          </p:cNvPr>
          <p:cNvSpPr txBox="1"/>
          <p:nvPr/>
        </p:nvSpPr>
        <p:spPr>
          <a:xfrm>
            <a:off x="467887" y="5131694"/>
            <a:ext cx="52385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u="sng" dirty="0"/>
              <a:t>NTL phonons: </a:t>
            </a:r>
            <a:r>
              <a:rPr lang="en-GB" dirty="0"/>
              <a:t>Created by charged carriers in an electric field (Not present here)</a:t>
            </a:r>
          </a:p>
        </p:txBody>
      </p:sp>
      <p:pic>
        <p:nvPicPr>
          <p:cNvPr id="12" name="Picture 11" descr="A graph of a frequency&#10;&#10;AI-generated content may be incorrect.">
            <a:extLst>
              <a:ext uri="{FF2B5EF4-FFF2-40B4-BE49-F238E27FC236}">
                <a16:creationId xmlns:a16="http://schemas.microsoft.com/office/drawing/2014/main" id="{CB785EE5-35A8-6F0E-A055-E5FCAA706B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61645" y="4756886"/>
            <a:ext cx="2261190" cy="1740489"/>
          </a:xfrm>
          <a:prstGeom prst="rect">
            <a:avLst/>
          </a:prstGeom>
        </p:spPr>
      </p:pic>
      <p:pic>
        <p:nvPicPr>
          <p:cNvPr id="13" name="Picture 12" descr="A graph of different types of frequency&#10;&#10;AI-generated content may be incorrect.">
            <a:extLst>
              <a:ext uri="{FF2B5EF4-FFF2-40B4-BE49-F238E27FC236}">
                <a16:creationId xmlns:a16="http://schemas.microsoft.com/office/drawing/2014/main" id="{4A21270C-5952-841F-7F45-8CEBD101ED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9771" y="4775647"/>
            <a:ext cx="3708196" cy="189940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9E2D199-FE8A-DE6A-F0AF-2ABCD64CEB39}"/>
              </a:ext>
            </a:extLst>
          </p:cNvPr>
          <p:cNvSpPr txBox="1"/>
          <p:nvPr/>
        </p:nvSpPr>
        <p:spPr>
          <a:xfrm>
            <a:off x="9996116" y="4540301"/>
            <a:ext cx="15759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400" dirty="0"/>
              <a:t>Phonon DOS in 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00079B-508D-641E-7E20-31AF4699EAB3}"/>
              </a:ext>
            </a:extLst>
          </p:cNvPr>
          <p:cNvSpPr txBox="1"/>
          <p:nvPr/>
        </p:nvSpPr>
        <p:spPr>
          <a:xfrm>
            <a:off x="6719413" y="4555690"/>
            <a:ext cx="32015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400" dirty="0"/>
              <a:t>Phonon DOS in SiO2</a:t>
            </a:r>
          </a:p>
        </p:txBody>
      </p:sp>
    </p:spTree>
    <p:extLst>
      <p:ext uri="{BB962C8B-B14F-4D97-AF65-F5344CB8AC3E}">
        <p14:creationId xmlns:p14="http://schemas.microsoft.com/office/powerpoint/2010/main" val="341746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9243859-4AB2-852B-836F-40411E87C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0"/>
            <a:ext cx="7025049" cy="1325563"/>
          </a:xfrm>
        </p:spPr>
        <p:txBody>
          <a:bodyPr/>
          <a:lstStyle/>
          <a:p>
            <a:r>
              <a:rPr lang="en-GB" b="1" dirty="0"/>
              <a:t>Phonon in Si/SiO2 boundary:</a:t>
            </a:r>
            <a:endParaRPr lang="en-CH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DA2DDD-F2B0-9742-2DA2-DAC94861CAB8}"/>
              </a:ext>
            </a:extLst>
          </p:cNvPr>
          <p:cNvSpPr txBox="1"/>
          <p:nvPr/>
        </p:nvSpPr>
        <p:spPr>
          <a:xfrm>
            <a:off x="467885" y="1093343"/>
            <a:ext cx="56281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u="sng" dirty="0"/>
              <a:t>Acoustic phonons: </a:t>
            </a:r>
            <a:r>
              <a:rPr lang="en-GB" dirty="0"/>
              <a:t> Oxide layer thickness: 2nm</a:t>
            </a:r>
          </a:p>
          <a:p>
            <a:pPr marL="2239963" algn="just"/>
            <a:r>
              <a:rPr lang="en-GB" dirty="0"/>
              <a:t>Maximum frequency: 1THz</a:t>
            </a:r>
          </a:p>
        </p:txBody>
      </p:sp>
      <p:pic>
        <p:nvPicPr>
          <p:cNvPr id="6" name="Picture 5" descr="A graph of a frequency&#10;&#10;AI-generated content may be incorrect.">
            <a:extLst>
              <a:ext uri="{FF2B5EF4-FFF2-40B4-BE49-F238E27FC236}">
                <a16:creationId xmlns:a16="http://schemas.microsoft.com/office/drawing/2014/main" id="{212A37F5-F261-6ED4-3DC2-917A3BD25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098" y="1661142"/>
            <a:ext cx="3027688" cy="238721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60DC62-6730-A307-2936-B552659D276A}"/>
              </a:ext>
            </a:extLst>
          </p:cNvPr>
          <p:cNvSpPr txBox="1"/>
          <p:nvPr/>
        </p:nvSpPr>
        <p:spPr>
          <a:xfrm>
            <a:off x="467885" y="4065286"/>
            <a:ext cx="56281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u="sng" dirty="0"/>
              <a:t>Acoustic phonons: </a:t>
            </a:r>
            <a:r>
              <a:rPr lang="en-GB" dirty="0"/>
              <a:t> Any thermal phonon in the oxide layer will reach the SNSPD wire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098E79-D963-B502-CB9B-51F625AFC768}"/>
              </a:ext>
            </a:extLst>
          </p:cNvPr>
          <p:cNvSpPr txBox="1"/>
          <p:nvPr/>
        </p:nvSpPr>
        <p:spPr>
          <a:xfrm>
            <a:off x="524566" y="6021208"/>
            <a:ext cx="111428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1400" i="1" dirty="0"/>
              <a:t>NB: These remarks consider that phonons follow a ballistic propagation scheme. In reality, due to the acoustic mismatch between layers, the phonons become diffusive and convert into </a:t>
            </a:r>
            <a:r>
              <a:rPr lang="en-GB" sz="1400" i="1" dirty="0" err="1"/>
              <a:t>propagons</a:t>
            </a:r>
            <a:r>
              <a:rPr lang="en-GB" sz="1400" i="1" dirty="0"/>
              <a:t>, </a:t>
            </a:r>
            <a:r>
              <a:rPr lang="en-GB" sz="1400" i="1" dirty="0" err="1"/>
              <a:t>diffusons</a:t>
            </a:r>
            <a:r>
              <a:rPr lang="en-GB" sz="1400" i="1" dirty="0"/>
              <a:t> and </a:t>
            </a:r>
            <a:r>
              <a:rPr lang="en-GB" sz="1400" i="1" dirty="0" err="1"/>
              <a:t>locons</a:t>
            </a:r>
            <a:r>
              <a:rPr lang="en-GB" sz="1400" i="1" dirty="0"/>
              <a:t>, which drastically reduce their energy</a:t>
            </a:r>
          </a:p>
        </p:txBody>
      </p:sp>
      <p:pic>
        <p:nvPicPr>
          <p:cNvPr id="10" name="Picture 9" descr="The diagram illustrates the relationship between phonon energy and frequency, indicating energy thresholds for acoustic and thermal phonons, and the energy required for detection.&#10;&#10;AI-generated content may be incorrect.">
            <a:extLst>
              <a:ext uri="{FF2B5EF4-FFF2-40B4-BE49-F238E27FC236}">
                <a16:creationId xmlns:a16="http://schemas.microsoft.com/office/drawing/2014/main" id="{46D5A91E-A6D7-85F6-F4E6-1454A84879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828" y="1091136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3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156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Wingdings</vt:lpstr>
      <vt:lpstr>Office Theme</vt:lpstr>
      <vt:lpstr>Phonon propagation in silicon substrates</vt:lpstr>
      <vt:lpstr>Phonon propagation in Silicon:</vt:lpstr>
      <vt:lpstr>Phonon in Si/SiO2 boundary: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Alexandre Hennessy</dc:creator>
  <cp:lastModifiedBy>Alexandre Hennessy</cp:lastModifiedBy>
  <cp:revision>1</cp:revision>
  <dcterms:created xsi:type="dcterms:W3CDTF">2026-02-09T16:40:17Z</dcterms:created>
  <dcterms:modified xsi:type="dcterms:W3CDTF">2026-02-12T12:25:54Z</dcterms:modified>
</cp:coreProperties>
</file>