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73" r:id="rId3"/>
    <p:sldId id="266" r:id="rId4"/>
    <p:sldId id="267" r:id="rId5"/>
    <p:sldId id="289" r:id="rId6"/>
    <p:sldId id="290" r:id="rId7"/>
    <p:sldId id="301" r:id="rId8"/>
    <p:sldId id="288" r:id="rId9"/>
    <p:sldId id="279" r:id="rId10"/>
    <p:sldId id="282" r:id="rId11"/>
    <p:sldId id="281" r:id="rId12"/>
    <p:sldId id="298" r:id="rId13"/>
    <p:sldId id="299" r:id="rId14"/>
    <p:sldId id="284" r:id="rId15"/>
    <p:sldId id="278" r:id="rId16"/>
    <p:sldId id="285" r:id="rId17"/>
    <p:sldId id="286" r:id="rId18"/>
    <p:sldId id="287" r:id="rId19"/>
    <p:sldId id="259" r:id="rId20"/>
    <p:sldId id="274" r:id="rId21"/>
    <p:sldId id="291" r:id="rId22"/>
    <p:sldId id="277" r:id="rId23"/>
    <p:sldId id="270" r:id="rId24"/>
    <p:sldId id="271" r:id="rId25"/>
    <p:sldId id="272" r:id="rId26"/>
    <p:sldId id="275" r:id="rId27"/>
    <p:sldId id="294" r:id="rId28"/>
    <p:sldId id="292" r:id="rId29"/>
    <p:sldId id="295" r:id="rId30"/>
    <p:sldId id="293" r:id="rId31"/>
    <p:sldId id="296" r:id="rId32"/>
    <p:sldId id="297" r:id="rId33"/>
    <p:sldId id="300" r:id="rId34"/>
    <p:sldId id="303" r:id="rId35"/>
    <p:sldId id="283" r:id="rId3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BD636D-49F7-4BBE-814F-CDE871FBC087}" v="342" dt="2025-10-02T10:53:50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1" autoAdjust="0"/>
    <p:restoredTop sz="94660"/>
  </p:normalViewPr>
  <p:slideViewPr>
    <p:cSldViewPr snapToGrid="0">
      <p:cViewPr>
        <p:scale>
          <a:sx n="94" d="100"/>
          <a:sy n="94" d="100"/>
        </p:scale>
        <p:origin x="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Hennessy" userId="91c145f27d306398" providerId="LiveId" clId="{7836BD14-3AE7-4680-B32A-F6131519A652}"/>
    <pc:docChg chg="undo custSel addSld delSld modSld sldOrd">
      <pc:chgData name="Alexandre Hennessy" userId="91c145f27d306398" providerId="LiveId" clId="{7836BD14-3AE7-4680-B32A-F6131519A652}" dt="2025-10-02T10:53:50.253" v="7399" actId="20577"/>
      <pc:docMkLst>
        <pc:docMk/>
      </pc:docMkLst>
      <pc:sldChg chg="addSp delSp modSp mod setBg">
        <pc:chgData name="Alexandre Hennessy" userId="91c145f27d306398" providerId="LiveId" clId="{7836BD14-3AE7-4680-B32A-F6131519A652}" dt="2025-10-02T10:52:12.859" v="7382" actId="20577"/>
        <pc:sldMkLst>
          <pc:docMk/>
          <pc:sldMk cId="1279999420" sldId="257"/>
        </pc:sldMkLst>
        <pc:spChg chg="mod">
          <ac:chgData name="Alexandre Hennessy" userId="91c145f27d306398" providerId="LiveId" clId="{7836BD14-3AE7-4680-B32A-F6131519A652}" dt="2025-10-01T21:40:06.182" v="7337" actId="20577"/>
          <ac:spMkLst>
            <pc:docMk/>
            <pc:sldMk cId="1279999420" sldId="257"/>
            <ac:spMk id="2" creationId="{CB1FED14-80FF-B258-E268-8C702347F12D}"/>
          </ac:spMkLst>
        </pc:spChg>
        <pc:spChg chg="mod ord">
          <ac:chgData name="Alexandre Hennessy" userId="91c145f27d306398" providerId="LiveId" clId="{7836BD14-3AE7-4680-B32A-F6131519A652}" dt="2025-10-02T10:52:12.859" v="7382" actId="20577"/>
          <ac:spMkLst>
            <pc:docMk/>
            <pc:sldMk cId="1279999420" sldId="257"/>
            <ac:spMk id="6" creationId="{464ED9DB-A46A-6036-2834-B1CDE69A2E88}"/>
          </ac:spMkLst>
        </pc:spChg>
        <pc:spChg chg="add">
          <ac:chgData name="Alexandre Hennessy" userId="91c145f27d306398" providerId="LiveId" clId="{7836BD14-3AE7-4680-B32A-F6131519A652}" dt="2025-09-29T21:08:24.519" v="5180" actId="26606"/>
          <ac:spMkLst>
            <pc:docMk/>
            <pc:sldMk cId="1279999420" sldId="257"/>
            <ac:spMk id="9223" creationId="{B7BD7FCF-A254-4A97-A15C-319B67622677}"/>
          </ac:spMkLst>
        </pc:spChg>
        <pc:spChg chg="add">
          <ac:chgData name="Alexandre Hennessy" userId="91c145f27d306398" providerId="LiveId" clId="{7836BD14-3AE7-4680-B32A-F6131519A652}" dt="2025-09-29T21:08:24.519" v="5180" actId="26606"/>
          <ac:spMkLst>
            <pc:docMk/>
            <pc:sldMk cId="1279999420" sldId="257"/>
            <ac:spMk id="9225" creationId="{52FFAF72-6204-4676-9C6F-9A4CC4D91805}"/>
          </ac:spMkLst>
        </pc:spChg>
        <pc:picChg chg="mod">
          <ac:chgData name="Alexandre Hennessy" userId="91c145f27d306398" providerId="LiveId" clId="{7836BD14-3AE7-4680-B32A-F6131519A652}" dt="2025-10-01T13:23:29.995" v="6820" actId="1076"/>
          <ac:picMkLst>
            <pc:docMk/>
            <pc:sldMk cId="1279999420" sldId="257"/>
            <ac:picMk id="9218" creationId="{604340C0-8EA3-D24C-FA26-69D3162AD9F6}"/>
          </ac:picMkLst>
        </pc:picChg>
      </pc:sldChg>
      <pc:sldChg chg="del">
        <pc:chgData name="Alexandre Hennessy" userId="91c145f27d306398" providerId="LiveId" clId="{7836BD14-3AE7-4680-B32A-F6131519A652}" dt="2025-09-28T22:51:29.622" v="3237" actId="2696"/>
        <pc:sldMkLst>
          <pc:docMk/>
          <pc:sldMk cId="3717556961" sldId="261"/>
        </pc:sldMkLst>
      </pc:sldChg>
      <pc:sldChg chg="addSp modSp mod ord">
        <pc:chgData name="Alexandre Hennessy" userId="91c145f27d306398" providerId="LiveId" clId="{7836BD14-3AE7-4680-B32A-F6131519A652}" dt="2025-10-01T16:20:34.826" v="7253" actId="1076"/>
        <pc:sldMkLst>
          <pc:docMk/>
          <pc:sldMk cId="542478523" sldId="267"/>
        </pc:sldMkLst>
        <pc:spChg chg="add mod">
          <ac:chgData name="Alexandre Hennessy" userId="91c145f27d306398" providerId="LiveId" clId="{7836BD14-3AE7-4680-B32A-F6131519A652}" dt="2025-10-01T16:20:30.778" v="7252" actId="1076"/>
          <ac:spMkLst>
            <pc:docMk/>
            <pc:sldMk cId="542478523" sldId="267"/>
            <ac:spMk id="4" creationId="{B1F02A25-110A-9EF0-4A90-615ED470BC2B}"/>
          </ac:spMkLst>
        </pc:spChg>
        <pc:spChg chg="add mod">
          <ac:chgData name="Alexandre Hennessy" userId="91c145f27d306398" providerId="LiveId" clId="{7836BD14-3AE7-4680-B32A-F6131519A652}" dt="2025-10-01T16:20:34.826" v="7253" actId="1076"/>
          <ac:spMkLst>
            <pc:docMk/>
            <pc:sldMk cId="542478523" sldId="267"/>
            <ac:spMk id="5" creationId="{1661AD2A-BD54-9ECC-070E-F29641886E1A}"/>
          </ac:spMkLst>
        </pc:spChg>
        <pc:spChg chg="add mod">
          <ac:chgData name="Alexandre Hennessy" userId="91c145f27d306398" providerId="LiveId" clId="{7836BD14-3AE7-4680-B32A-F6131519A652}" dt="2025-10-01T16:20:06.384" v="7249" actId="1076"/>
          <ac:spMkLst>
            <pc:docMk/>
            <pc:sldMk cId="542478523" sldId="267"/>
            <ac:spMk id="6" creationId="{CE8832D1-8DA6-A0E0-8B7E-9E676B10E49F}"/>
          </ac:spMkLst>
        </pc:spChg>
        <pc:picChg chg="add mod">
          <ac:chgData name="Alexandre Hennessy" userId="91c145f27d306398" providerId="LiveId" clId="{7836BD14-3AE7-4680-B32A-F6131519A652}" dt="2025-10-01T16:18:17.212" v="7247" actId="1076"/>
          <ac:picMkLst>
            <pc:docMk/>
            <pc:sldMk cId="542478523" sldId="267"/>
            <ac:picMk id="3" creationId="{50B8E5BA-A817-3094-FE4B-7FB88BB4970C}"/>
          </ac:picMkLst>
        </pc:picChg>
      </pc:sldChg>
      <pc:sldChg chg="addSp delSp modSp mod">
        <pc:chgData name="Alexandre Hennessy" userId="91c145f27d306398" providerId="LiveId" clId="{7836BD14-3AE7-4680-B32A-F6131519A652}" dt="2025-10-01T16:06:25.137" v="7235" actId="1076"/>
        <pc:sldMkLst>
          <pc:docMk/>
          <pc:sldMk cId="1746270005" sldId="270"/>
        </pc:sldMkLst>
        <pc:spChg chg="add del mod">
          <ac:chgData name="Alexandre Hennessy" userId="91c145f27d306398" providerId="LiveId" clId="{7836BD14-3AE7-4680-B32A-F6131519A652}" dt="2025-10-01T16:06:14.573" v="7232" actId="478"/>
          <ac:spMkLst>
            <pc:docMk/>
            <pc:sldMk cId="1746270005" sldId="270"/>
            <ac:spMk id="3" creationId="{945C81C8-68A3-49E8-AFCD-664956E31611}"/>
          </ac:spMkLst>
        </pc:spChg>
        <pc:spChg chg="del mod">
          <ac:chgData name="Alexandre Hennessy" userId="91c145f27d306398" providerId="LiveId" clId="{7836BD14-3AE7-4680-B32A-F6131519A652}" dt="2025-10-01T15:58:49.663" v="7202" actId="478"/>
          <ac:spMkLst>
            <pc:docMk/>
            <pc:sldMk cId="1746270005" sldId="270"/>
            <ac:spMk id="16" creationId="{9161DBC3-7837-25EA-2FE6-6D211D300BA2}"/>
          </ac:spMkLst>
        </pc:spChg>
        <pc:spChg chg="del mod">
          <ac:chgData name="Alexandre Hennessy" userId="91c145f27d306398" providerId="LiveId" clId="{7836BD14-3AE7-4680-B32A-F6131519A652}" dt="2025-10-01T16:06:14.573" v="7232" actId="478"/>
          <ac:spMkLst>
            <pc:docMk/>
            <pc:sldMk cId="1746270005" sldId="270"/>
            <ac:spMk id="17" creationId="{2F140ACE-7153-1D16-7E1D-B8DACA780180}"/>
          </ac:spMkLst>
        </pc:spChg>
        <pc:spChg chg="add del mod">
          <ac:chgData name="Alexandre Hennessy" userId="91c145f27d306398" providerId="LiveId" clId="{7836BD14-3AE7-4680-B32A-F6131519A652}" dt="2025-10-01T15:58:49.663" v="7202" actId="478"/>
          <ac:spMkLst>
            <pc:docMk/>
            <pc:sldMk cId="1746270005" sldId="270"/>
            <ac:spMk id="18" creationId="{EC8BE7D5-F628-2333-DD6C-4A5FE983DF8D}"/>
          </ac:spMkLst>
        </pc:spChg>
        <pc:spChg chg="mod">
          <ac:chgData name="Alexandre Hennessy" userId="91c145f27d306398" providerId="LiveId" clId="{7836BD14-3AE7-4680-B32A-F6131519A652}" dt="2025-10-01T16:05:59.081" v="7229" actId="1076"/>
          <ac:spMkLst>
            <pc:docMk/>
            <pc:sldMk cId="1746270005" sldId="270"/>
            <ac:spMk id="19" creationId="{CC811511-95EC-E94C-C4A1-286950FEBF64}"/>
          </ac:spMkLst>
        </pc:spChg>
        <pc:spChg chg="mod">
          <ac:chgData name="Alexandre Hennessy" userId="91c145f27d306398" providerId="LiveId" clId="{7836BD14-3AE7-4680-B32A-F6131519A652}" dt="2025-10-01T16:06:21.533" v="7234" actId="1076"/>
          <ac:spMkLst>
            <pc:docMk/>
            <pc:sldMk cId="1746270005" sldId="270"/>
            <ac:spMk id="20" creationId="{6D598402-FC49-4EB7-2E5E-27C355A5FBC4}"/>
          </ac:spMkLst>
        </pc:spChg>
        <pc:picChg chg="add mod">
          <ac:chgData name="Alexandre Hennessy" userId="91c145f27d306398" providerId="LiveId" clId="{7836BD14-3AE7-4680-B32A-F6131519A652}" dt="2025-10-01T16:06:25.137" v="7235" actId="1076"/>
          <ac:picMkLst>
            <pc:docMk/>
            <pc:sldMk cId="1746270005" sldId="270"/>
            <ac:picMk id="2050" creationId="{660E8150-6BB6-4EC0-151E-70F09DFE7BED}"/>
          </ac:picMkLst>
        </pc:picChg>
      </pc:sldChg>
      <pc:sldChg chg="delSp modSp mod">
        <pc:chgData name="Alexandre Hennessy" userId="91c145f27d306398" providerId="LiveId" clId="{7836BD14-3AE7-4680-B32A-F6131519A652}" dt="2025-10-01T17:10:58.833" v="7280" actId="114"/>
        <pc:sldMkLst>
          <pc:docMk/>
          <pc:sldMk cId="281862470" sldId="271"/>
        </pc:sldMkLst>
        <pc:spChg chg="mod">
          <ac:chgData name="Alexandre Hennessy" userId="91c145f27d306398" providerId="LiveId" clId="{7836BD14-3AE7-4680-B32A-F6131519A652}" dt="2025-10-01T15:56:26.939" v="7194" actId="114"/>
          <ac:spMkLst>
            <pc:docMk/>
            <pc:sldMk cId="281862470" sldId="271"/>
            <ac:spMk id="15" creationId="{A4F59A6D-20C7-5AC7-E6DE-3673B083F370}"/>
          </ac:spMkLst>
        </pc:spChg>
        <pc:graphicFrameChg chg="mod modGraphic">
          <ac:chgData name="Alexandre Hennessy" userId="91c145f27d306398" providerId="LiveId" clId="{7836BD14-3AE7-4680-B32A-F6131519A652}" dt="2025-10-01T17:10:58.833" v="7280" actId="114"/>
          <ac:graphicFrameMkLst>
            <pc:docMk/>
            <pc:sldMk cId="281862470" sldId="271"/>
            <ac:graphicFrameMk id="16" creationId="{FD86AC79-C24D-6009-9BAA-75DE8FAAA938}"/>
          </ac:graphicFrameMkLst>
        </pc:graphicFrameChg>
      </pc:sldChg>
      <pc:sldChg chg="delSp modSp mod">
        <pc:chgData name="Alexandre Hennessy" userId="91c145f27d306398" providerId="LiveId" clId="{7836BD14-3AE7-4680-B32A-F6131519A652}" dt="2025-10-01T15:02:26.396" v="6960" actId="1076"/>
        <pc:sldMkLst>
          <pc:docMk/>
          <pc:sldMk cId="1664547488" sldId="272"/>
        </pc:sldMkLst>
        <pc:spChg chg="del">
          <ac:chgData name="Alexandre Hennessy" userId="91c145f27d306398" providerId="LiveId" clId="{7836BD14-3AE7-4680-B32A-F6131519A652}" dt="2025-10-01T15:02:05.750" v="6957" actId="478"/>
          <ac:spMkLst>
            <pc:docMk/>
            <pc:sldMk cId="1664547488" sldId="272"/>
            <ac:spMk id="10" creationId="{8BCE9291-CED1-729D-AA8C-C73D03DC5CAD}"/>
          </ac:spMkLst>
        </pc:spChg>
        <pc:spChg chg="del">
          <ac:chgData name="Alexandre Hennessy" userId="91c145f27d306398" providerId="LiveId" clId="{7836BD14-3AE7-4680-B32A-F6131519A652}" dt="2025-10-01T15:02:05.750" v="6957" actId="478"/>
          <ac:spMkLst>
            <pc:docMk/>
            <pc:sldMk cId="1664547488" sldId="272"/>
            <ac:spMk id="11" creationId="{E928880D-2D2E-4298-1E4E-DA07CA93095A}"/>
          </ac:spMkLst>
        </pc:spChg>
        <pc:spChg chg="del">
          <ac:chgData name="Alexandre Hennessy" userId="91c145f27d306398" providerId="LiveId" clId="{7836BD14-3AE7-4680-B32A-F6131519A652}" dt="2025-10-01T15:02:05.750" v="6957" actId="478"/>
          <ac:spMkLst>
            <pc:docMk/>
            <pc:sldMk cId="1664547488" sldId="272"/>
            <ac:spMk id="18" creationId="{C2A404E7-FEC9-F376-AE2D-80BD7D408A8C}"/>
          </ac:spMkLst>
        </pc:spChg>
        <pc:spChg chg="mod">
          <ac:chgData name="Alexandre Hennessy" userId="91c145f27d306398" providerId="LiveId" clId="{7836BD14-3AE7-4680-B32A-F6131519A652}" dt="2025-10-01T15:02:18.522" v="6959" actId="1076"/>
          <ac:spMkLst>
            <pc:docMk/>
            <pc:sldMk cId="1664547488" sldId="272"/>
            <ac:spMk id="20" creationId="{A4BF3DBF-F924-FB0F-9429-670CD042BF69}"/>
          </ac:spMkLst>
        </pc:spChg>
        <pc:spChg chg="del">
          <ac:chgData name="Alexandre Hennessy" userId="91c145f27d306398" providerId="LiveId" clId="{7836BD14-3AE7-4680-B32A-F6131519A652}" dt="2025-10-01T15:02:05.750" v="6957" actId="478"/>
          <ac:spMkLst>
            <pc:docMk/>
            <pc:sldMk cId="1664547488" sldId="272"/>
            <ac:spMk id="21" creationId="{6610D2D9-59F0-BB20-8AA3-638CEA2267C1}"/>
          </ac:spMkLst>
        </pc:spChg>
        <pc:picChg chg="mod">
          <ac:chgData name="Alexandre Hennessy" userId="91c145f27d306398" providerId="LiveId" clId="{7836BD14-3AE7-4680-B32A-F6131519A652}" dt="2025-10-01T15:02:12.321" v="6958" actId="1076"/>
          <ac:picMkLst>
            <pc:docMk/>
            <pc:sldMk cId="1664547488" sldId="272"/>
            <ac:picMk id="19" creationId="{4ED56B58-5C18-A9C2-8B7E-B8B1C18D4E20}"/>
          </ac:picMkLst>
        </pc:picChg>
        <pc:picChg chg="mod">
          <ac:chgData name="Alexandre Hennessy" userId="91c145f27d306398" providerId="LiveId" clId="{7836BD14-3AE7-4680-B32A-F6131519A652}" dt="2025-10-01T15:02:26.396" v="6960" actId="1076"/>
          <ac:picMkLst>
            <pc:docMk/>
            <pc:sldMk cId="1664547488" sldId="272"/>
            <ac:picMk id="3074" creationId="{64B30949-C73C-516A-2755-4492674A9A8A}"/>
          </ac:picMkLst>
        </pc:picChg>
      </pc:sldChg>
      <pc:sldChg chg="delSp modSp mod ord">
        <pc:chgData name="Alexandre Hennessy" userId="91c145f27d306398" providerId="LiveId" clId="{7836BD14-3AE7-4680-B32A-F6131519A652}" dt="2025-10-01T14:53:19.162" v="6956" actId="20577"/>
        <pc:sldMkLst>
          <pc:docMk/>
          <pc:sldMk cId="0" sldId="273"/>
        </pc:sldMkLst>
        <pc:spChg chg="mod">
          <ac:chgData name="Alexandre Hennessy" userId="91c145f27d306398" providerId="LiveId" clId="{7836BD14-3AE7-4680-B32A-F6131519A652}" dt="2025-10-01T14:52:50.104" v="6955" actId="20577"/>
          <ac:spMkLst>
            <pc:docMk/>
            <pc:sldMk cId="0" sldId="273"/>
            <ac:spMk id="169" creationId="{00000000-0000-0000-0000-000000000000}"/>
          </ac:spMkLst>
        </pc:spChg>
        <pc:spChg chg="mod">
          <ac:chgData name="Alexandre Hennessy" userId="91c145f27d306398" providerId="LiveId" clId="{7836BD14-3AE7-4680-B32A-F6131519A652}" dt="2025-10-01T14:53:19.162" v="6956" actId="20577"/>
          <ac:spMkLst>
            <pc:docMk/>
            <pc:sldMk cId="0" sldId="273"/>
            <ac:spMk id="170" creationId="{00000000-0000-0000-0000-000000000000}"/>
          </ac:spMkLst>
        </pc:spChg>
        <pc:picChg chg="mod">
          <ac:chgData name="Alexandre Hennessy" userId="91c145f27d306398" providerId="LiveId" clId="{7836BD14-3AE7-4680-B32A-F6131519A652}" dt="2025-09-29T21:09:40.240" v="5189" actId="1076"/>
          <ac:picMkLst>
            <pc:docMk/>
            <pc:sldMk cId="0" sldId="273"/>
            <ac:picMk id="142" creationId="{00000000-0000-0000-0000-000000000000}"/>
          </ac:picMkLst>
        </pc:picChg>
      </pc:sldChg>
      <pc:sldChg chg="delSp modSp mod ord">
        <pc:chgData name="Alexandre Hennessy" userId="91c145f27d306398" providerId="LiveId" clId="{7836BD14-3AE7-4680-B32A-F6131519A652}" dt="2025-10-01T17:17:49.422" v="7283"/>
        <pc:sldMkLst>
          <pc:docMk/>
          <pc:sldMk cId="3489126943" sldId="274"/>
        </pc:sldMkLst>
        <pc:spChg chg="mod">
          <ac:chgData name="Alexandre Hennessy" userId="91c145f27d306398" providerId="LiveId" clId="{7836BD14-3AE7-4680-B32A-F6131519A652}" dt="2025-09-29T21:52:24.994" v="6324" actId="1076"/>
          <ac:spMkLst>
            <pc:docMk/>
            <pc:sldMk cId="3489126943" sldId="274"/>
            <ac:spMk id="10" creationId="{6647F8F2-8458-C8E6-75B2-025329DD0884}"/>
          </ac:spMkLst>
        </pc:spChg>
        <pc:spChg chg="mod">
          <ac:chgData name="Alexandre Hennessy" userId="91c145f27d306398" providerId="LiveId" clId="{7836BD14-3AE7-4680-B32A-F6131519A652}" dt="2025-09-29T21:52:24.416" v="6323" actId="1076"/>
          <ac:spMkLst>
            <pc:docMk/>
            <pc:sldMk cId="3489126943" sldId="274"/>
            <ac:spMk id="12" creationId="{D3D0E023-BD7F-42B0-D26A-885ADB1902B5}"/>
          </ac:spMkLst>
        </pc:spChg>
        <pc:spChg chg="mod">
          <ac:chgData name="Alexandre Hennessy" userId="91c145f27d306398" providerId="LiveId" clId="{7836BD14-3AE7-4680-B32A-F6131519A652}" dt="2025-09-29T21:52:17.576" v="6322" actId="1076"/>
          <ac:spMkLst>
            <pc:docMk/>
            <pc:sldMk cId="3489126943" sldId="274"/>
            <ac:spMk id="20" creationId="{FD6F8085-196B-997B-C2EB-8709B783C0FF}"/>
          </ac:spMkLst>
        </pc:spChg>
        <pc:spChg chg="mod">
          <ac:chgData name="Alexandre Hennessy" userId="91c145f27d306398" providerId="LiveId" clId="{7836BD14-3AE7-4680-B32A-F6131519A652}" dt="2025-09-29T21:52:17.576" v="6322" actId="1076"/>
          <ac:spMkLst>
            <pc:docMk/>
            <pc:sldMk cId="3489126943" sldId="274"/>
            <ac:spMk id="21" creationId="{35540320-1A72-FB90-9B30-4CA192D0CDB1}"/>
          </ac:spMkLst>
        </pc:spChg>
        <pc:picChg chg="mod">
          <ac:chgData name="Alexandre Hennessy" userId="91c145f27d306398" providerId="LiveId" clId="{7836BD14-3AE7-4680-B32A-F6131519A652}" dt="2025-09-29T21:52:17.576" v="6322" actId="1076"/>
          <ac:picMkLst>
            <pc:docMk/>
            <pc:sldMk cId="3489126943" sldId="274"/>
            <ac:picMk id="3" creationId="{0168C1F5-4591-5DA0-E842-F865057C8311}"/>
          </ac:picMkLst>
        </pc:picChg>
        <pc:picChg chg="mod">
          <ac:chgData name="Alexandre Hennessy" userId="91c145f27d306398" providerId="LiveId" clId="{7836BD14-3AE7-4680-B32A-F6131519A652}" dt="2025-09-29T21:52:24.416" v="6323" actId="1076"/>
          <ac:picMkLst>
            <pc:docMk/>
            <pc:sldMk cId="3489126943" sldId="274"/>
            <ac:picMk id="8" creationId="{668C8F6C-086B-0CB5-1699-7053AE7A4328}"/>
          </ac:picMkLst>
        </pc:picChg>
        <pc:picChg chg="mod">
          <ac:chgData name="Alexandre Hennessy" userId="91c145f27d306398" providerId="LiveId" clId="{7836BD14-3AE7-4680-B32A-F6131519A652}" dt="2025-09-29T21:52:17.576" v="6322" actId="1076"/>
          <ac:picMkLst>
            <pc:docMk/>
            <pc:sldMk cId="3489126943" sldId="274"/>
            <ac:picMk id="17" creationId="{10C58CEC-9B12-479F-22BF-EE7C71FEFC50}"/>
          </ac:picMkLst>
        </pc:picChg>
        <pc:picChg chg="mod">
          <ac:chgData name="Alexandre Hennessy" userId="91c145f27d306398" providerId="LiveId" clId="{7836BD14-3AE7-4680-B32A-F6131519A652}" dt="2025-09-29T21:52:17.576" v="6322" actId="1076"/>
          <ac:picMkLst>
            <pc:docMk/>
            <pc:sldMk cId="3489126943" sldId="274"/>
            <ac:picMk id="22" creationId="{CAA23A61-3617-B852-540E-E638E671302C}"/>
          </ac:picMkLst>
        </pc:picChg>
      </pc:sldChg>
      <pc:sldChg chg="modSp mod">
        <pc:chgData name="Alexandre Hennessy" userId="91c145f27d306398" providerId="LiveId" clId="{7836BD14-3AE7-4680-B32A-F6131519A652}" dt="2025-10-01T15:56:50.931" v="7201" actId="114"/>
        <pc:sldMkLst>
          <pc:docMk/>
          <pc:sldMk cId="2414197766" sldId="275"/>
        </pc:sldMkLst>
        <pc:spChg chg="mod">
          <ac:chgData name="Alexandre Hennessy" userId="91c145f27d306398" providerId="LiveId" clId="{7836BD14-3AE7-4680-B32A-F6131519A652}" dt="2025-10-01T15:56:50.931" v="7201" actId="114"/>
          <ac:spMkLst>
            <pc:docMk/>
            <pc:sldMk cId="2414197766" sldId="275"/>
            <ac:spMk id="9" creationId="{0E18E1AB-3DBC-E2FD-168B-8CF8890FFEF2}"/>
          </ac:spMkLst>
        </pc:spChg>
      </pc:sldChg>
      <pc:sldChg chg="del">
        <pc:chgData name="Alexandre Hennessy" userId="91c145f27d306398" providerId="LiveId" clId="{7836BD14-3AE7-4680-B32A-F6131519A652}" dt="2025-09-28T22:33:09.261" v="2150" actId="2696"/>
        <pc:sldMkLst>
          <pc:docMk/>
          <pc:sldMk cId="2763182986" sldId="276"/>
        </pc:sldMkLst>
      </pc:sldChg>
      <pc:sldChg chg="addSp delSp modSp mod ord">
        <pc:chgData name="Alexandre Hennessy" userId="91c145f27d306398" providerId="LiveId" clId="{7836BD14-3AE7-4680-B32A-F6131519A652}" dt="2025-10-01T10:30:52.619" v="6771" actId="1076"/>
        <pc:sldMkLst>
          <pc:docMk/>
          <pc:sldMk cId="1560195317" sldId="277"/>
        </pc:sldMkLst>
        <pc:spChg chg="add mod">
          <ac:chgData name="Alexandre Hennessy" userId="91c145f27d306398" providerId="LiveId" clId="{7836BD14-3AE7-4680-B32A-F6131519A652}" dt="2025-09-28T22:44:57.072" v="2924" actId="1035"/>
          <ac:spMkLst>
            <pc:docMk/>
            <pc:sldMk cId="1560195317" sldId="277"/>
            <ac:spMk id="2" creationId="{16884039-7B46-B266-1EF2-F0BFA6CDA378}"/>
          </ac:spMkLst>
        </pc:spChg>
        <pc:spChg chg="mod">
          <ac:chgData name="Alexandre Hennessy" userId="91c145f27d306398" providerId="LiveId" clId="{7836BD14-3AE7-4680-B32A-F6131519A652}" dt="2025-09-28T22:44:36.364" v="2920" actId="20577"/>
          <ac:spMkLst>
            <pc:docMk/>
            <pc:sldMk cId="1560195317" sldId="277"/>
            <ac:spMk id="6" creationId="{9AF468A5-02E7-6C61-6EF2-DF00982AD864}"/>
          </ac:spMkLst>
        </pc:spChg>
        <pc:spChg chg="add del mod">
          <ac:chgData name="Alexandre Hennessy" userId="91c145f27d306398" providerId="LiveId" clId="{7836BD14-3AE7-4680-B32A-F6131519A652}" dt="2025-10-01T10:30:31.769" v="6768" actId="478"/>
          <ac:spMkLst>
            <pc:docMk/>
            <pc:sldMk cId="1560195317" sldId="277"/>
            <ac:spMk id="10" creationId="{4E4F2FFD-7538-A4F0-EB32-ED4E04EB797B}"/>
          </ac:spMkLst>
        </pc:spChg>
        <pc:spChg chg="add mod">
          <ac:chgData name="Alexandre Hennessy" userId="91c145f27d306398" providerId="LiveId" clId="{7836BD14-3AE7-4680-B32A-F6131519A652}" dt="2025-10-01T10:30:42.552" v="6770" actId="1076"/>
          <ac:spMkLst>
            <pc:docMk/>
            <pc:sldMk cId="1560195317" sldId="277"/>
            <ac:spMk id="13" creationId="{9474E3C1-54BC-2D21-ABE0-85998B7E6E66}"/>
          </ac:spMkLst>
        </pc:spChg>
        <pc:spChg chg="add mod">
          <ac:chgData name="Alexandre Hennessy" userId="91c145f27d306398" providerId="LiveId" clId="{7836BD14-3AE7-4680-B32A-F6131519A652}" dt="2025-10-01T10:30:52.619" v="6771" actId="1076"/>
          <ac:spMkLst>
            <pc:docMk/>
            <pc:sldMk cId="1560195317" sldId="277"/>
            <ac:spMk id="15" creationId="{D6106977-9167-D957-C8DF-A26952815F01}"/>
          </ac:spMkLst>
        </pc:spChg>
        <pc:picChg chg="add mod">
          <ac:chgData name="Alexandre Hennessy" userId="91c145f27d306398" providerId="LiveId" clId="{7836BD14-3AE7-4680-B32A-F6131519A652}" dt="2025-10-01T10:30:37.919" v="6769" actId="1076"/>
          <ac:picMkLst>
            <pc:docMk/>
            <pc:sldMk cId="1560195317" sldId="277"/>
            <ac:picMk id="4" creationId="{8F373219-100F-B0C9-C02E-B3F22873F9C7}"/>
          </ac:picMkLst>
        </pc:picChg>
        <pc:picChg chg="add mod">
          <ac:chgData name="Alexandre Hennessy" userId="91c145f27d306398" providerId="LiveId" clId="{7836BD14-3AE7-4680-B32A-F6131519A652}" dt="2025-10-01T10:30:52.619" v="6771" actId="1076"/>
          <ac:picMkLst>
            <pc:docMk/>
            <pc:sldMk cId="1560195317" sldId="277"/>
            <ac:picMk id="9" creationId="{0CB07CF8-8C3C-6D49-1E6A-BA9FD92873E0}"/>
          </ac:picMkLst>
        </pc:picChg>
      </pc:sldChg>
      <pc:sldChg chg="addSp delSp modSp mod ord">
        <pc:chgData name="Alexandre Hennessy" userId="91c145f27d306398" providerId="LiveId" clId="{7836BD14-3AE7-4680-B32A-F6131519A652}" dt="2025-10-02T10:53:29.922" v="7395"/>
        <pc:sldMkLst>
          <pc:docMk/>
          <pc:sldMk cId="1955124137" sldId="278"/>
        </pc:sldMkLst>
        <pc:spChg chg="mod">
          <ac:chgData name="Alexandre Hennessy" userId="91c145f27d306398" providerId="LiveId" clId="{7836BD14-3AE7-4680-B32A-F6131519A652}" dt="2025-10-02T10:53:29.922" v="7395"/>
          <ac:spMkLst>
            <pc:docMk/>
            <pc:sldMk cId="1955124137" sldId="278"/>
            <ac:spMk id="4" creationId="{14C430A1-B620-4767-F02D-61B500B11E71}"/>
          </ac:spMkLst>
        </pc:spChg>
        <pc:spChg chg="mod">
          <ac:chgData name="Alexandre Hennessy" userId="91c145f27d306398" providerId="LiveId" clId="{7836BD14-3AE7-4680-B32A-F6131519A652}" dt="2025-09-28T23:21:58.833" v="4812" actId="113"/>
          <ac:spMkLst>
            <pc:docMk/>
            <pc:sldMk cId="1955124137" sldId="278"/>
            <ac:spMk id="42" creationId="{863786D3-B146-AD0E-F431-89C1A72F0362}"/>
          </ac:spMkLst>
        </pc:spChg>
        <pc:spChg chg="mod">
          <ac:chgData name="Alexandre Hennessy" userId="91c145f27d306398" providerId="LiveId" clId="{7836BD14-3AE7-4680-B32A-F6131519A652}" dt="2025-09-28T23:21:56.738" v="4811" actId="113"/>
          <ac:spMkLst>
            <pc:docMk/>
            <pc:sldMk cId="1955124137" sldId="278"/>
            <ac:spMk id="43" creationId="{1CDB9CD7-558A-B72D-9395-FFB93148B841}"/>
          </ac:spMkLst>
        </pc:spChg>
        <pc:spChg chg="add mod">
          <ac:chgData name="Alexandre Hennessy" userId="91c145f27d306398" providerId="LiveId" clId="{7836BD14-3AE7-4680-B32A-F6131519A652}" dt="2025-09-29T21:27:30.129" v="5617" actId="1076"/>
          <ac:spMkLst>
            <pc:docMk/>
            <pc:sldMk cId="1955124137" sldId="278"/>
            <ac:spMk id="45" creationId="{8BBC587B-62F5-56D4-C9D1-47F1A2231B3E}"/>
          </ac:spMkLst>
        </pc:spChg>
        <pc:spChg chg="add mod">
          <ac:chgData name="Alexandre Hennessy" userId="91c145f27d306398" providerId="LiveId" clId="{7836BD14-3AE7-4680-B32A-F6131519A652}" dt="2025-09-29T21:27:39.767" v="5623" actId="20577"/>
          <ac:spMkLst>
            <pc:docMk/>
            <pc:sldMk cId="1955124137" sldId="278"/>
            <ac:spMk id="46" creationId="{70909CBF-A126-6C3B-BC4A-5996FE8714C3}"/>
          </ac:spMkLst>
        </pc:spChg>
        <pc:picChg chg="mod">
          <ac:chgData name="Alexandre Hennessy" userId="91c145f27d306398" providerId="LiveId" clId="{7836BD14-3AE7-4680-B32A-F6131519A652}" dt="2025-09-29T21:27:27.562" v="5616" actId="1076"/>
          <ac:picMkLst>
            <pc:docMk/>
            <pc:sldMk cId="1955124137" sldId="278"/>
            <ac:picMk id="39" creationId="{0B8C5ABD-C658-CB42-177A-FF0230D7D4CE}"/>
          </ac:picMkLst>
        </pc:picChg>
        <pc:picChg chg="mod">
          <ac:chgData name="Alexandre Hennessy" userId="91c145f27d306398" providerId="LiveId" clId="{7836BD14-3AE7-4680-B32A-F6131519A652}" dt="2025-09-28T22:43:26.079" v="2896" actId="1076"/>
          <ac:picMkLst>
            <pc:docMk/>
            <pc:sldMk cId="1955124137" sldId="278"/>
            <ac:picMk id="41" creationId="{DEA62789-A189-1741-F72E-1572CD6F1A8E}"/>
          </ac:picMkLst>
        </pc:picChg>
      </pc:sldChg>
      <pc:sldChg chg="addSp delSp modSp add mod">
        <pc:chgData name="Alexandre Hennessy" userId="91c145f27d306398" providerId="LiveId" clId="{7836BD14-3AE7-4680-B32A-F6131519A652}" dt="2025-10-01T13:29:14" v="6873" actId="1076"/>
        <pc:sldMkLst>
          <pc:docMk/>
          <pc:sldMk cId="1947169765" sldId="279"/>
        </pc:sldMkLst>
        <pc:spChg chg="mod">
          <ac:chgData name="Alexandre Hennessy" userId="91c145f27d306398" providerId="LiveId" clId="{7836BD14-3AE7-4680-B32A-F6131519A652}" dt="2025-10-01T13:28:29.437" v="6849" actId="20577"/>
          <ac:spMkLst>
            <pc:docMk/>
            <pc:sldMk cId="1947169765" sldId="279"/>
            <ac:spMk id="4" creationId="{BD371179-5A9C-5362-E990-F67B33D4D40B}"/>
          </ac:spMkLst>
        </pc:spChg>
        <pc:spChg chg="add mod">
          <ac:chgData name="Alexandre Hennessy" userId="91c145f27d306398" providerId="LiveId" clId="{7836BD14-3AE7-4680-B32A-F6131519A652}" dt="2025-10-01T13:28:43.235" v="6855" actId="20577"/>
          <ac:spMkLst>
            <pc:docMk/>
            <pc:sldMk cId="1947169765" sldId="279"/>
            <ac:spMk id="10" creationId="{01CAC48A-D610-ACEA-1EDE-CDA4AC6784C9}"/>
          </ac:spMkLst>
        </pc:spChg>
        <pc:spChg chg="add mod">
          <ac:chgData name="Alexandre Hennessy" userId="91c145f27d306398" providerId="LiveId" clId="{7836BD14-3AE7-4680-B32A-F6131519A652}" dt="2025-10-01T13:28:56.928" v="6861" actId="20577"/>
          <ac:spMkLst>
            <pc:docMk/>
            <pc:sldMk cId="1947169765" sldId="279"/>
            <ac:spMk id="11" creationId="{BFA00B12-DA5F-C046-B419-ACA7D5288FB7}"/>
          </ac:spMkLst>
        </pc:spChg>
        <pc:spChg chg="add mod">
          <ac:chgData name="Alexandre Hennessy" userId="91c145f27d306398" providerId="LiveId" clId="{7836BD14-3AE7-4680-B32A-F6131519A652}" dt="2025-10-01T13:29:14" v="6873" actId="1076"/>
          <ac:spMkLst>
            <pc:docMk/>
            <pc:sldMk cId="1947169765" sldId="279"/>
            <ac:spMk id="12" creationId="{ACA8C8E0-80FF-ADE4-05D1-91132FEADAD3}"/>
          </ac:spMkLst>
        </pc:spChg>
        <pc:picChg chg="add mod ord">
          <ac:chgData name="Alexandre Hennessy" userId="91c145f27d306398" providerId="LiveId" clId="{7836BD14-3AE7-4680-B32A-F6131519A652}" dt="2025-09-29T21:12:41.386" v="5328" actId="167"/>
          <ac:picMkLst>
            <pc:docMk/>
            <pc:sldMk cId="1947169765" sldId="279"/>
            <ac:picMk id="3" creationId="{F33A7C4D-AEA8-58FA-098F-60AFDBE67B63}"/>
          </ac:picMkLst>
        </pc:picChg>
        <pc:cxnChg chg="add mod">
          <ac:chgData name="Alexandre Hennessy" userId="91c145f27d306398" providerId="LiveId" clId="{7836BD14-3AE7-4680-B32A-F6131519A652}" dt="2025-09-29T21:13:35.970" v="5337" actId="14100"/>
          <ac:cxnSpMkLst>
            <pc:docMk/>
            <pc:sldMk cId="1947169765" sldId="279"/>
            <ac:cxnSpMk id="7" creationId="{A8297456-B959-2E38-48ED-AD660A6EB511}"/>
          </ac:cxnSpMkLst>
        </pc:cxnChg>
        <pc:cxnChg chg="add mod">
          <ac:chgData name="Alexandre Hennessy" userId="91c145f27d306398" providerId="LiveId" clId="{7836BD14-3AE7-4680-B32A-F6131519A652}" dt="2025-09-29T21:13:39.561" v="5338" actId="14100"/>
          <ac:cxnSpMkLst>
            <pc:docMk/>
            <pc:sldMk cId="1947169765" sldId="279"/>
            <ac:cxnSpMk id="9" creationId="{0E2F2ACB-A663-3FC0-1516-4DE0CD16A5E4}"/>
          </ac:cxnSpMkLst>
        </pc:cxnChg>
      </pc:sldChg>
      <pc:sldChg chg="addSp delSp modSp add del mod">
        <pc:chgData name="Alexandre Hennessy" userId="91c145f27d306398" providerId="LiveId" clId="{7836BD14-3AE7-4680-B32A-F6131519A652}" dt="2025-09-29T21:47:10.784" v="6225" actId="2696"/>
        <pc:sldMkLst>
          <pc:docMk/>
          <pc:sldMk cId="2972811468" sldId="280"/>
        </pc:sldMkLst>
      </pc:sldChg>
      <pc:sldChg chg="addSp delSp modSp add mod">
        <pc:chgData name="Alexandre Hennessy" userId="91c145f27d306398" providerId="LiveId" clId="{7836BD14-3AE7-4680-B32A-F6131519A652}" dt="2025-10-01T21:50:29.153" v="7367" actId="1076"/>
        <pc:sldMkLst>
          <pc:docMk/>
          <pc:sldMk cId="2858737207" sldId="281"/>
        </pc:sldMkLst>
        <pc:spChg chg="mod">
          <ac:chgData name="Alexandre Hennessy" userId="91c145f27d306398" providerId="LiveId" clId="{7836BD14-3AE7-4680-B32A-F6131519A652}" dt="2025-09-28T21:41:31.143" v="77" actId="20577"/>
          <ac:spMkLst>
            <pc:docMk/>
            <pc:sldMk cId="2858737207" sldId="281"/>
            <ac:spMk id="4" creationId="{77FC13FF-68D8-368F-E545-09B0B3EB4DEA}"/>
          </ac:spMkLst>
        </pc:spChg>
        <pc:spChg chg="add mod">
          <ac:chgData name="Alexandre Hennessy" userId="91c145f27d306398" providerId="LiveId" clId="{7836BD14-3AE7-4680-B32A-F6131519A652}" dt="2025-10-01T21:50:21.611" v="7360" actId="1076"/>
          <ac:spMkLst>
            <pc:docMk/>
            <pc:sldMk cId="2858737207" sldId="281"/>
            <ac:spMk id="7" creationId="{E32E56D0-E86F-7E58-235D-6E8455308A89}"/>
          </ac:spMkLst>
        </pc:spChg>
        <pc:spChg chg="add mod">
          <ac:chgData name="Alexandre Hennessy" userId="91c145f27d306398" providerId="LiveId" clId="{7836BD14-3AE7-4680-B32A-F6131519A652}" dt="2025-10-01T21:50:29.153" v="7367" actId="1076"/>
          <ac:spMkLst>
            <pc:docMk/>
            <pc:sldMk cId="2858737207" sldId="281"/>
            <ac:spMk id="8" creationId="{820EA2AD-D8CA-4B5F-0367-59CF712BB4C4}"/>
          </ac:spMkLst>
        </pc:spChg>
        <pc:spChg chg="add mod">
          <ac:chgData name="Alexandre Hennessy" userId="91c145f27d306398" providerId="LiveId" clId="{7836BD14-3AE7-4680-B32A-F6131519A652}" dt="2025-09-30T07:07:06.903" v="6346" actId="1076"/>
          <ac:spMkLst>
            <pc:docMk/>
            <pc:sldMk cId="2858737207" sldId="281"/>
            <ac:spMk id="9" creationId="{DEA810E4-4342-72B0-089F-0776D6691723}"/>
          </ac:spMkLst>
        </pc:spChg>
        <pc:spChg chg="add mod">
          <ac:chgData name="Alexandre Hennessy" userId="91c145f27d306398" providerId="LiveId" clId="{7836BD14-3AE7-4680-B32A-F6131519A652}" dt="2025-09-30T07:07:12.422" v="6347" actId="1076"/>
          <ac:spMkLst>
            <pc:docMk/>
            <pc:sldMk cId="2858737207" sldId="281"/>
            <ac:spMk id="10" creationId="{30355703-B5C0-38B4-D09A-E2BC673889EE}"/>
          </ac:spMkLst>
        </pc:spChg>
        <pc:graphicFrameChg chg="add mod ord">
          <ac:chgData name="Alexandre Hennessy" userId="91c145f27d306398" providerId="LiveId" clId="{7836BD14-3AE7-4680-B32A-F6131519A652}" dt="2025-10-01T21:50:13.533" v="7353" actId="167"/>
          <ac:graphicFrameMkLst>
            <pc:docMk/>
            <pc:sldMk cId="2858737207" sldId="281"/>
            <ac:graphicFrameMk id="11" creationId="{EBF6D133-8FD1-0CB2-3563-A953889BE85F}"/>
          </ac:graphicFrameMkLst>
        </pc:graphicFrameChg>
        <pc:graphicFrameChg chg="add mod ord">
          <ac:chgData name="Alexandre Hennessy" userId="91c145f27d306398" providerId="LiveId" clId="{7836BD14-3AE7-4680-B32A-F6131519A652}" dt="2025-10-01T21:50:11.149" v="7352" actId="167"/>
          <ac:graphicFrameMkLst>
            <pc:docMk/>
            <pc:sldMk cId="2858737207" sldId="281"/>
            <ac:graphicFrameMk id="12" creationId="{20A704EB-CACB-B497-16A3-6B6D9C1D9F9A}"/>
          </ac:graphicFrameMkLst>
        </pc:graphicFrameChg>
      </pc:sldChg>
      <pc:sldChg chg="addSp delSp modSp add mod ord">
        <pc:chgData name="Alexandre Hennessy" userId="91c145f27d306398" providerId="LiveId" clId="{7836BD14-3AE7-4680-B32A-F6131519A652}" dt="2025-10-01T21:39:25.116" v="7314" actId="1076"/>
        <pc:sldMkLst>
          <pc:docMk/>
          <pc:sldMk cId="3668135716" sldId="282"/>
        </pc:sldMkLst>
        <pc:spChg chg="mod">
          <ac:chgData name="Alexandre Hennessy" userId="91c145f27d306398" providerId="LiveId" clId="{7836BD14-3AE7-4680-B32A-F6131519A652}" dt="2025-10-01T21:39:25.116" v="7314" actId="1076"/>
          <ac:spMkLst>
            <pc:docMk/>
            <pc:sldMk cId="3668135716" sldId="282"/>
            <ac:spMk id="4" creationId="{55485193-7579-78E0-E7FB-89E4E76C9AF7}"/>
          </ac:spMkLst>
        </pc:spChg>
        <pc:spChg chg="add mod">
          <ac:chgData name="Alexandre Hennessy" userId="91c145f27d306398" providerId="LiveId" clId="{7836BD14-3AE7-4680-B32A-F6131519A652}" dt="2025-09-28T23:20:25.987" v="4745" actId="1076"/>
          <ac:spMkLst>
            <pc:docMk/>
            <pc:sldMk cId="3668135716" sldId="282"/>
            <ac:spMk id="6" creationId="{99CBEB2B-3EBB-FA1E-1B07-0B1A5F75B75D}"/>
          </ac:spMkLst>
        </pc:spChg>
        <pc:spChg chg="add mod">
          <ac:chgData name="Alexandre Hennessy" userId="91c145f27d306398" providerId="LiveId" clId="{7836BD14-3AE7-4680-B32A-F6131519A652}" dt="2025-09-29T21:20:09.721" v="5451" actId="1076"/>
          <ac:spMkLst>
            <pc:docMk/>
            <pc:sldMk cId="3668135716" sldId="282"/>
            <ac:spMk id="9" creationId="{F8480274-64FB-A832-ADC5-56559F607748}"/>
          </ac:spMkLst>
        </pc:spChg>
        <pc:spChg chg="add mod">
          <ac:chgData name="Alexandre Hennessy" userId="91c145f27d306398" providerId="LiveId" clId="{7836BD14-3AE7-4680-B32A-F6131519A652}" dt="2025-09-29T21:20:51.827" v="5459" actId="1076"/>
          <ac:spMkLst>
            <pc:docMk/>
            <pc:sldMk cId="3668135716" sldId="282"/>
            <ac:spMk id="13" creationId="{F98CE44B-1C1D-DCAE-F0F2-5ECEC85F05CC}"/>
          </ac:spMkLst>
        </pc:spChg>
        <pc:spChg chg="add mod">
          <ac:chgData name="Alexandre Hennessy" userId="91c145f27d306398" providerId="LiveId" clId="{7836BD14-3AE7-4680-B32A-F6131519A652}" dt="2025-09-29T21:20:59.982" v="5465" actId="20577"/>
          <ac:spMkLst>
            <pc:docMk/>
            <pc:sldMk cId="3668135716" sldId="282"/>
            <ac:spMk id="14" creationId="{A5710198-37F5-CF2B-CD25-7EF4C5198A42}"/>
          </ac:spMkLst>
        </pc:spChg>
        <pc:spChg chg="add mod">
          <ac:chgData name="Alexandre Hennessy" userId="91c145f27d306398" providerId="LiveId" clId="{7836BD14-3AE7-4680-B32A-F6131519A652}" dt="2025-09-29T21:21:09.145" v="5471" actId="20577"/>
          <ac:spMkLst>
            <pc:docMk/>
            <pc:sldMk cId="3668135716" sldId="282"/>
            <ac:spMk id="15" creationId="{A270708B-FCAC-CF21-EC95-61FB24400290}"/>
          </ac:spMkLst>
        </pc:spChg>
        <pc:spChg chg="add mod">
          <ac:chgData name="Alexandre Hennessy" userId="91c145f27d306398" providerId="LiveId" clId="{7836BD14-3AE7-4680-B32A-F6131519A652}" dt="2025-10-01T10:28:08.891" v="6727" actId="208"/>
          <ac:spMkLst>
            <pc:docMk/>
            <pc:sldMk cId="3668135716" sldId="282"/>
            <ac:spMk id="17" creationId="{B2D816BA-1A17-6978-F87E-5EAB01C3D875}"/>
          </ac:spMkLst>
        </pc:spChg>
        <pc:spChg chg="add mod">
          <ac:chgData name="Alexandre Hennessy" userId="91c145f27d306398" providerId="LiveId" clId="{7836BD14-3AE7-4680-B32A-F6131519A652}" dt="2025-10-01T10:28:28.824" v="6732" actId="1076"/>
          <ac:spMkLst>
            <pc:docMk/>
            <pc:sldMk cId="3668135716" sldId="282"/>
            <ac:spMk id="18" creationId="{D7CE7F7D-1BA6-1505-55A8-539DCA77E65F}"/>
          </ac:spMkLst>
        </pc:spChg>
        <pc:spChg chg="add mod">
          <ac:chgData name="Alexandre Hennessy" userId="91c145f27d306398" providerId="LiveId" clId="{7836BD14-3AE7-4680-B32A-F6131519A652}" dt="2025-10-01T10:28:39.046" v="6736" actId="1076"/>
          <ac:spMkLst>
            <pc:docMk/>
            <pc:sldMk cId="3668135716" sldId="282"/>
            <ac:spMk id="19" creationId="{124CA5F0-FA39-1E2F-E280-06E373B972EE}"/>
          </ac:spMkLst>
        </pc:spChg>
        <pc:spChg chg="add mod">
          <ac:chgData name="Alexandre Hennessy" userId="91c145f27d306398" providerId="LiveId" clId="{7836BD14-3AE7-4680-B32A-F6131519A652}" dt="2025-10-01T10:28:53.438" v="6742" actId="1076"/>
          <ac:spMkLst>
            <pc:docMk/>
            <pc:sldMk cId="3668135716" sldId="282"/>
            <ac:spMk id="20" creationId="{BB9FF980-54AE-5408-70DE-6C248C122D86}"/>
          </ac:spMkLst>
        </pc:spChg>
        <pc:spChg chg="add mod">
          <ac:chgData name="Alexandre Hennessy" userId="91c145f27d306398" providerId="LiveId" clId="{7836BD14-3AE7-4680-B32A-F6131519A652}" dt="2025-10-01T10:28:59.544" v="6744" actId="1076"/>
          <ac:spMkLst>
            <pc:docMk/>
            <pc:sldMk cId="3668135716" sldId="282"/>
            <ac:spMk id="21" creationId="{B196B4F2-A71E-E16F-C7D5-5282E4D16FE6}"/>
          </ac:spMkLst>
        </pc:spChg>
        <pc:spChg chg="add mod">
          <ac:chgData name="Alexandre Hennessy" userId="91c145f27d306398" providerId="LiveId" clId="{7836BD14-3AE7-4680-B32A-F6131519A652}" dt="2025-10-01T10:29:11.885" v="6748" actId="1076"/>
          <ac:spMkLst>
            <pc:docMk/>
            <pc:sldMk cId="3668135716" sldId="282"/>
            <ac:spMk id="22" creationId="{168A5891-36B7-8D80-E57A-572A85346D85}"/>
          </ac:spMkLst>
        </pc:spChg>
        <pc:graphicFrameChg chg="add mod">
          <ac:chgData name="Alexandre Hennessy" userId="91c145f27d306398" providerId="LiveId" clId="{7836BD14-3AE7-4680-B32A-F6131519A652}" dt="2025-10-01T10:28:46.513" v="6741" actId="1076"/>
          <ac:graphicFrameMkLst>
            <pc:docMk/>
            <pc:sldMk cId="3668135716" sldId="282"/>
            <ac:graphicFrameMk id="16" creationId="{FC35A985-3FFD-212A-5964-B96E20271583}"/>
          </ac:graphicFrameMkLst>
        </pc:graphicFrameChg>
        <pc:picChg chg="add mod">
          <ac:chgData name="Alexandre Hennessy" userId="91c145f27d306398" providerId="LiveId" clId="{7836BD14-3AE7-4680-B32A-F6131519A652}" dt="2025-09-29T21:19:48.357" v="5446" actId="1076"/>
          <ac:picMkLst>
            <pc:docMk/>
            <pc:sldMk cId="3668135716" sldId="282"/>
            <ac:picMk id="8" creationId="{68195A63-4F3C-A1E1-F68A-F3C17EF4185B}"/>
          </ac:picMkLst>
        </pc:picChg>
        <pc:cxnChg chg="add mod">
          <ac:chgData name="Alexandre Hennessy" userId="91c145f27d306398" providerId="LiveId" clId="{7836BD14-3AE7-4680-B32A-F6131519A652}" dt="2025-09-29T21:20:28.480" v="5453" actId="13822"/>
          <ac:cxnSpMkLst>
            <pc:docMk/>
            <pc:sldMk cId="3668135716" sldId="282"/>
            <ac:cxnSpMk id="11" creationId="{55F91284-EE9E-7E6F-0A8F-710A53D0E86B}"/>
          </ac:cxnSpMkLst>
        </pc:cxnChg>
        <pc:cxnChg chg="add mod">
          <ac:chgData name="Alexandre Hennessy" userId="91c145f27d306398" providerId="LiveId" clId="{7836BD14-3AE7-4680-B32A-F6131519A652}" dt="2025-09-29T21:20:39.348" v="5456" actId="1076"/>
          <ac:cxnSpMkLst>
            <pc:docMk/>
            <pc:sldMk cId="3668135716" sldId="282"/>
            <ac:cxnSpMk id="12" creationId="{BA0EAE0F-E7D9-B5DC-F2C8-CB20B2815446}"/>
          </ac:cxnSpMkLst>
        </pc:cxnChg>
      </pc:sldChg>
      <pc:sldChg chg="addSp delSp modSp add mod ord">
        <pc:chgData name="Alexandre Hennessy" userId="91c145f27d306398" providerId="LiveId" clId="{7836BD14-3AE7-4680-B32A-F6131519A652}" dt="2025-10-01T10:29:37.921" v="6750"/>
        <pc:sldMkLst>
          <pc:docMk/>
          <pc:sldMk cId="1512252206" sldId="283"/>
        </pc:sldMkLst>
        <pc:spChg chg="mod">
          <ac:chgData name="Alexandre Hennessy" userId="91c145f27d306398" providerId="LiveId" clId="{7836BD14-3AE7-4680-B32A-F6131519A652}" dt="2025-09-28T21:49:06.537" v="445" actId="20577"/>
          <ac:spMkLst>
            <pc:docMk/>
            <pc:sldMk cId="1512252206" sldId="283"/>
            <ac:spMk id="4" creationId="{2D7CF62C-3325-8695-AFD4-AB9E0E4DCC5D}"/>
          </ac:spMkLst>
        </pc:spChg>
        <pc:spChg chg="add mod">
          <ac:chgData name="Alexandre Hennessy" userId="91c145f27d306398" providerId="LiveId" clId="{7836BD14-3AE7-4680-B32A-F6131519A652}" dt="2025-09-28T21:53:43.743" v="808" actId="1076"/>
          <ac:spMkLst>
            <pc:docMk/>
            <pc:sldMk cId="1512252206" sldId="283"/>
            <ac:spMk id="5" creationId="{EE49B7A9-525E-847E-BD28-32524F578970}"/>
          </ac:spMkLst>
        </pc:spChg>
        <pc:spChg chg="add mod">
          <ac:chgData name="Alexandre Hennessy" userId="91c145f27d306398" providerId="LiveId" clId="{7836BD14-3AE7-4680-B32A-F6131519A652}" dt="2025-09-28T22:22:36.962" v="1659" actId="12"/>
          <ac:spMkLst>
            <pc:docMk/>
            <pc:sldMk cId="1512252206" sldId="283"/>
            <ac:spMk id="6" creationId="{E6CCF68E-3D11-0A79-0BEB-FB90464DE08F}"/>
          </ac:spMkLst>
        </pc:spChg>
        <pc:spChg chg="add mod">
          <ac:chgData name="Alexandre Hennessy" userId="91c145f27d306398" providerId="LiveId" clId="{7836BD14-3AE7-4680-B32A-F6131519A652}" dt="2025-09-28T21:53:43.743" v="808" actId="1076"/>
          <ac:spMkLst>
            <pc:docMk/>
            <pc:sldMk cId="1512252206" sldId="283"/>
            <ac:spMk id="8" creationId="{B3C989D0-761B-06E5-EAE6-AFF8F77A9236}"/>
          </ac:spMkLst>
        </pc:spChg>
        <pc:spChg chg="add mod">
          <ac:chgData name="Alexandre Hennessy" userId="91c145f27d306398" providerId="LiveId" clId="{7836BD14-3AE7-4680-B32A-F6131519A652}" dt="2025-09-28T22:22:39.329" v="1660" actId="12"/>
          <ac:spMkLst>
            <pc:docMk/>
            <pc:sldMk cId="1512252206" sldId="283"/>
            <ac:spMk id="9" creationId="{50BABC62-06D2-8CA9-FD51-8D12913B83A0}"/>
          </ac:spMkLst>
        </pc:spChg>
        <pc:spChg chg="add mod">
          <ac:chgData name="Alexandre Hennessy" userId="91c145f27d306398" providerId="LiveId" clId="{7836BD14-3AE7-4680-B32A-F6131519A652}" dt="2025-09-28T21:53:43.743" v="808" actId="1076"/>
          <ac:spMkLst>
            <pc:docMk/>
            <pc:sldMk cId="1512252206" sldId="283"/>
            <ac:spMk id="10" creationId="{24E8AE4F-463E-EA77-F3AE-550862B505E4}"/>
          </ac:spMkLst>
        </pc:spChg>
        <pc:spChg chg="add mod">
          <ac:chgData name="Alexandre Hennessy" userId="91c145f27d306398" providerId="LiveId" clId="{7836BD14-3AE7-4680-B32A-F6131519A652}" dt="2025-09-28T23:20:07.157" v="4708" actId="1076"/>
          <ac:spMkLst>
            <pc:docMk/>
            <pc:sldMk cId="1512252206" sldId="283"/>
            <ac:spMk id="11" creationId="{F676B30D-84B8-395F-FA12-11D24D63D578}"/>
          </ac:spMkLst>
        </pc:spChg>
        <pc:picChg chg="add mod">
          <ac:chgData name="Alexandre Hennessy" userId="91c145f27d306398" providerId="LiveId" clId="{7836BD14-3AE7-4680-B32A-F6131519A652}" dt="2025-09-28T21:52:23.670" v="658" actId="1076"/>
          <ac:picMkLst>
            <pc:docMk/>
            <pc:sldMk cId="1512252206" sldId="283"/>
            <ac:picMk id="3" creationId="{ABB56998-2599-9AA1-7934-1C27516DDA80}"/>
          </ac:picMkLst>
        </pc:picChg>
      </pc:sldChg>
      <pc:sldChg chg="addSp delSp modSp add mod">
        <pc:chgData name="Alexandre Hennessy" userId="91c145f27d306398" providerId="LiveId" clId="{7836BD14-3AE7-4680-B32A-F6131519A652}" dt="2025-10-02T08:22:23.123" v="7378"/>
        <pc:sldMkLst>
          <pc:docMk/>
          <pc:sldMk cId="1860068744" sldId="284"/>
        </pc:sldMkLst>
        <pc:spChg chg="mod">
          <ac:chgData name="Alexandre Hennessy" userId="91c145f27d306398" providerId="LiveId" clId="{7836BD14-3AE7-4680-B32A-F6131519A652}" dt="2025-10-01T21:41:37.496" v="7348" actId="20577"/>
          <ac:spMkLst>
            <pc:docMk/>
            <pc:sldMk cId="1860068744" sldId="284"/>
            <ac:spMk id="4" creationId="{870E048A-BB62-A462-713F-E7142A1AB3D2}"/>
          </ac:spMkLst>
        </pc:spChg>
        <pc:spChg chg="add mod">
          <ac:chgData name="Alexandre Hennessy" userId="91c145f27d306398" providerId="LiveId" clId="{7836BD14-3AE7-4680-B32A-F6131519A652}" dt="2025-09-29T21:41:48.051" v="6045" actId="1076"/>
          <ac:spMkLst>
            <pc:docMk/>
            <pc:sldMk cId="1860068744" sldId="284"/>
            <ac:spMk id="14" creationId="{A38021D5-3498-C387-2DCC-F3ABCF2B3E1C}"/>
          </ac:spMkLst>
        </pc:spChg>
        <pc:spChg chg="add mod">
          <ac:chgData name="Alexandre Hennessy" userId="91c145f27d306398" providerId="LiveId" clId="{7836BD14-3AE7-4680-B32A-F6131519A652}" dt="2025-09-29T21:41:48.051" v="6045" actId="1076"/>
          <ac:spMkLst>
            <pc:docMk/>
            <pc:sldMk cId="1860068744" sldId="284"/>
            <ac:spMk id="15" creationId="{269D2C06-4951-8ED8-9A73-B3537096997D}"/>
          </ac:spMkLst>
        </pc:spChg>
        <pc:graphicFrameChg chg="add mod">
          <ac:chgData name="Alexandre Hennessy" userId="91c145f27d306398" providerId="LiveId" clId="{7836BD14-3AE7-4680-B32A-F6131519A652}" dt="2025-10-02T08:22:23.123" v="7378"/>
          <ac:graphicFrameMkLst>
            <pc:docMk/>
            <pc:sldMk cId="1860068744" sldId="284"/>
            <ac:graphicFrameMk id="17" creationId="{8A9EB051-87A5-1DDB-06E2-8D3E13BE146F}"/>
          </ac:graphicFrameMkLst>
        </pc:graphicFrameChg>
        <pc:picChg chg="add mod ord">
          <ac:chgData name="Alexandre Hennessy" userId="91c145f27d306398" providerId="LiveId" clId="{7836BD14-3AE7-4680-B32A-F6131519A652}" dt="2025-09-29T21:41:48.051" v="6045" actId="1076"/>
          <ac:picMkLst>
            <pc:docMk/>
            <pc:sldMk cId="1860068744" sldId="284"/>
            <ac:picMk id="10" creationId="{A0FA3A74-248B-F0DF-3253-157ABE4AC87B}"/>
          </ac:picMkLst>
        </pc:picChg>
      </pc:sldChg>
      <pc:sldChg chg="addSp delSp modSp add mod">
        <pc:chgData name="Alexandre Hennessy" userId="91c145f27d306398" providerId="LiveId" clId="{7836BD14-3AE7-4680-B32A-F6131519A652}" dt="2025-10-02T10:53:33.890" v="7396"/>
        <pc:sldMkLst>
          <pc:docMk/>
          <pc:sldMk cId="2106264093" sldId="285"/>
        </pc:sldMkLst>
        <pc:spChg chg="mod">
          <ac:chgData name="Alexandre Hennessy" userId="91c145f27d306398" providerId="LiveId" clId="{7836BD14-3AE7-4680-B32A-F6131519A652}" dt="2025-10-02T10:53:33.890" v="7396"/>
          <ac:spMkLst>
            <pc:docMk/>
            <pc:sldMk cId="2106264093" sldId="285"/>
            <ac:spMk id="4" creationId="{1DE90EE5-8CA9-CBF5-14B0-E91EA9C0B308}"/>
          </ac:spMkLst>
        </pc:spChg>
        <pc:spChg chg="add mod">
          <ac:chgData name="Alexandre Hennessy" userId="91c145f27d306398" providerId="LiveId" clId="{7836BD14-3AE7-4680-B32A-F6131519A652}" dt="2025-09-29T21:28:07.814" v="5626" actId="1076"/>
          <ac:spMkLst>
            <pc:docMk/>
            <pc:sldMk cId="2106264093" sldId="285"/>
            <ac:spMk id="14" creationId="{280F0987-4926-6C93-D720-E97A738068E9}"/>
          </ac:spMkLst>
        </pc:spChg>
        <pc:spChg chg="add mod">
          <ac:chgData name="Alexandre Hennessy" userId="91c145f27d306398" providerId="LiveId" clId="{7836BD14-3AE7-4680-B32A-F6131519A652}" dt="2025-09-29T21:28:07.814" v="5626" actId="1076"/>
          <ac:spMkLst>
            <pc:docMk/>
            <pc:sldMk cId="2106264093" sldId="285"/>
            <ac:spMk id="15" creationId="{871C32A9-29B8-837C-2CF6-959AFA95BDA1}"/>
          </ac:spMkLst>
        </pc:spChg>
        <pc:spChg chg="add mod">
          <ac:chgData name="Alexandre Hennessy" userId="91c145f27d306398" providerId="LiveId" clId="{7836BD14-3AE7-4680-B32A-F6131519A652}" dt="2025-09-29T21:28:07.814" v="5626" actId="1076"/>
          <ac:spMkLst>
            <pc:docMk/>
            <pc:sldMk cId="2106264093" sldId="285"/>
            <ac:spMk id="16" creationId="{3543AF13-323A-4A03-449D-168CCBDC39AA}"/>
          </ac:spMkLst>
        </pc:spChg>
        <pc:spChg chg="add mod">
          <ac:chgData name="Alexandre Hennessy" userId="91c145f27d306398" providerId="LiveId" clId="{7836BD14-3AE7-4680-B32A-F6131519A652}" dt="2025-09-29T21:28:07.814" v="5626" actId="1076"/>
          <ac:spMkLst>
            <pc:docMk/>
            <pc:sldMk cId="2106264093" sldId="285"/>
            <ac:spMk id="17" creationId="{A891F81B-0470-7A3C-9595-3DA52A16C095}"/>
          </ac:spMkLst>
        </pc:spChg>
        <pc:graphicFrameChg chg="add mod">
          <ac:chgData name="Alexandre Hennessy" userId="91c145f27d306398" providerId="LiveId" clId="{7836BD14-3AE7-4680-B32A-F6131519A652}" dt="2025-10-01T21:52:40" v="7371" actId="1076"/>
          <ac:graphicFrameMkLst>
            <pc:docMk/>
            <pc:sldMk cId="2106264093" sldId="285"/>
            <ac:graphicFrameMk id="18" creationId="{345ED226-0238-43A6-89C2-4487128C9183}"/>
          </ac:graphicFrameMkLst>
        </pc:graphicFrameChg>
        <pc:graphicFrameChg chg="add mod">
          <ac:chgData name="Alexandre Hennessy" userId="91c145f27d306398" providerId="LiveId" clId="{7836BD14-3AE7-4680-B32A-F6131519A652}" dt="2025-10-01T21:53:07.565" v="7375" actId="1076"/>
          <ac:graphicFrameMkLst>
            <pc:docMk/>
            <pc:sldMk cId="2106264093" sldId="285"/>
            <ac:graphicFrameMk id="19" creationId="{BD5EF3CB-42C5-3B2D-56CF-CCCA65803510}"/>
          </ac:graphicFrameMkLst>
        </pc:graphicFrameChg>
        <pc:picChg chg="add del mod ord">
          <ac:chgData name="Alexandre Hennessy" userId="91c145f27d306398" providerId="LiveId" clId="{7836BD14-3AE7-4680-B32A-F6131519A652}" dt="2025-10-01T21:52:52.458" v="7372" actId="478"/>
          <ac:picMkLst>
            <pc:docMk/>
            <pc:sldMk cId="2106264093" sldId="285"/>
            <ac:picMk id="3" creationId="{58092D92-8861-C649-D912-13C3FFB79BFE}"/>
          </ac:picMkLst>
        </pc:picChg>
        <pc:picChg chg="add del mod ord">
          <ac:chgData name="Alexandre Hennessy" userId="91c145f27d306398" providerId="LiveId" clId="{7836BD14-3AE7-4680-B32A-F6131519A652}" dt="2025-10-01T21:52:17.775" v="7368" actId="478"/>
          <ac:picMkLst>
            <pc:docMk/>
            <pc:sldMk cId="2106264093" sldId="285"/>
            <ac:picMk id="7" creationId="{DC3B630D-74E5-7100-5462-CAAE1157F082}"/>
          </ac:picMkLst>
        </pc:picChg>
        <pc:picChg chg="mod">
          <ac:chgData name="Alexandre Hennessy" userId="91c145f27d306398" providerId="LiveId" clId="{7836BD14-3AE7-4680-B32A-F6131519A652}" dt="2025-09-29T21:28:07.814" v="5626" actId="1076"/>
          <ac:picMkLst>
            <pc:docMk/>
            <pc:sldMk cId="2106264093" sldId="285"/>
            <ac:picMk id="10" creationId="{1CE75AC7-0047-FB99-0612-B17CD6F82609}"/>
          </ac:picMkLst>
        </pc:picChg>
        <pc:picChg chg="add mod">
          <ac:chgData name="Alexandre Hennessy" userId="91c145f27d306398" providerId="LiveId" clId="{7836BD14-3AE7-4680-B32A-F6131519A652}" dt="2025-09-29T21:28:07.814" v="5626" actId="1076"/>
          <ac:picMkLst>
            <pc:docMk/>
            <pc:sldMk cId="2106264093" sldId="285"/>
            <ac:picMk id="11" creationId="{D0F16DE9-EE65-75A8-87B0-C6D692ADD08E}"/>
          </ac:picMkLst>
        </pc:picChg>
      </pc:sldChg>
      <pc:sldChg chg="addSp delSp modSp add mod">
        <pc:chgData name="Alexandre Hennessy" userId="91c145f27d306398" providerId="LiveId" clId="{7836BD14-3AE7-4680-B32A-F6131519A652}" dt="2025-09-30T07:16:15.773" v="6392" actId="1076"/>
        <pc:sldMkLst>
          <pc:docMk/>
          <pc:sldMk cId="3348316459" sldId="286"/>
        </pc:sldMkLst>
        <pc:spChg chg="mod">
          <ac:chgData name="Alexandre Hennessy" userId="91c145f27d306398" providerId="LiveId" clId="{7836BD14-3AE7-4680-B32A-F6131519A652}" dt="2025-09-29T21:43:31.446" v="6091" actId="20577"/>
          <ac:spMkLst>
            <pc:docMk/>
            <pc:sldMk cId="3348316459" sldId="286"/>
            <ac:spMk id="4" creationId="{0FB6EF63-510D-D809-5F6F-19385FC40B28}"/>
          </ac:spMkLst>
        </pc:spChg>
        <pc:spChg chg="add mod">
          <ac:chgData name="Alexandre Hennessy" userId="91c145f27d306398" providerId="LiveId" clId="{7836BD14-3AE7-4680-B32A-F6131519A652}" dt="2025-09-29T21:28:59.257" v="5629" actId="1076"/>
          <ac:spMkLst>
            <pc:docMk/>
            <pc:sldMk cId="3348316459" sldId="286"/>
            <ac:spMk id="17" creationId="{50280345-B66F-57C2-E380-1570E9D156AF}"/>
          </ac:spMkLst>
        </pc:spChg>
        <pc:spChg chg="add mod">
          <ac:chgData name="Alexandre Hennessy" userId="91c145f27d306398" providerId="LiveId" clId="{7836BD14-3AE7-4680-B32A-F6131519A652}" dt="2025-09-29T21:28:59.257" v="5629" actId="1076"/>
          <ac:spMkLst>
            <pc:docMk/>
            <pc:sldMk cId="3348316459" sldId="286"/>
            <ac:spMk id="18" creationId="{077E2348-32B2-3330-12B7-68A8BEE42237}"/>
          </ac:spMkLst>
        </pc:spChg>
        <pc:spChg chg="add mod">
          <ac:chgData name="Alexandre Hennessy" userId="91c145f27d306398" providerId="LiveId" clId="{7836BD14-3AE7-4680-B32A-F6131519A652}" dt="2025-09-29T21:28:59.257" v="5629" actId="1076"/>
          <ac:spMkLst>
            <pc:docMk/>
            <pc:sldMk cId="3348316459" sldId="286"/>
            <ac:spMk id="19" creationId="{BA3959A8-FDDF-C95B-1D79-00EFF39DFDFE}"/>
          </ac:spMkLst>
        </pc:spChg>
        <pc:spChg chg="add mod">
          <ac:chgData name="Alexandre Hennessy" userId="91c145f27d306398" providerId="LiveId" clId="{7836BD14-3AE7-4680-B32A-F6131519A652}" dt="2025-09-29T21:28:59.257" v="5629" actId="1076"/>
          <ac:spMkLst>
            <pc:docMk/>
            <pc:sldMk cId="3348316459" sldId="286"/>
            <ac:spMk id="20" creationId="{267085A6-27A0-844B-92AF-925AAD3EABDC}"/>
          </ac:spMkLst>
        </pc:spChg>
        <pc:graphicFrameChg chg="add mod">
          <ac:chgData name="Alexandre Hennessy" userId="91c145f27d306398" providerId="LiveId" clId="{7836BD14-3AE7-4680-B32A-F6131519A652}" dt="2025-09-30T07:14:52.382" v="6380" actId="1076"/>
          <ac:graphicFrameMkLst>
            <pc:docMk/>
            <pc:sldMk cId="3348316459" sldId="286"/>
            <ac:graphicFrameMk id="21" creationId="{F8603559-5C88-64FB-17D0-61CD3FECA7A1}"/>
          </ac:graphicFrameMkLst>
        </pc:graphicFrameChg>
        <pc:graphicFrameChg chg="add mod">
          <ac:chgData name="Alexandre Hennessy" userId="91c145f27d306398" providerId="LiveId" clId="{7836BD14-3AE7-4680-B32A-F6131519A652}" dt="2025-09-30T07:15:16.423" v="6386" actId="1076"/>
          <ac:graphicFrameMkLst>
            <pc:docMk/>
            <pc:sldMk cId="3348316459" sldId="286"/>
            <ac:graphicFrameMk id="22" creationId="{F044A5E6-9F83-3C34-A8E4-2C252D433F0F}"/>
          </ac:graphicFrameMkLst>
        </pc:graphicFrameChg>
        <pc:graphicFrameChg chg="add mod">
          <ac:chgData name="Alexandre Hennessy" userId="91c145f27d306398" providerId="LiveId" clId="{7836BD14-3AE7-4680-B32A-F6131519A652}" dt="2025-09-30T07:16:15.773" v="6392" actId="1076"/>
          <ac:graphicFrameMkLst>
            <pc:docMk/>
            <pc:sldMk cId="3348316459" sldId="286"/>
            <ac:graphicFrameMk id="23" creationId="{6B443E74-467B-E55F-50B6-2409E0EDA3B3}"/>
          </ac:graphicFrameMkLst>
        </pc:graphicFrameChg>
        <pc:picChg chg="add mod ord">
          <ac:chgData name="Alexandre Hennessy" userId="91c145f27d306398" providerId="LiveId" clId="{7836BD14-3AE7-4680-B32A-F6131519A652}" dt="2025-09-29T21:28:59.257" v="5629" actId="1076"/>
          <ac:picMkLst>
            <pc:docMk/>
            <pc:sldMk cId="3348316459" sldId="286"/>
            <ac:picMk id="9" creationId="{16197BB1-F8C9-9691-6FF2-14D9EA537727}"/>
          </ac:picMkLst>
        </pc:picChg>
      </pc:sldChg>
      <pc:sldChg chg="addSp delSp modSp new mod setBg">
        <pc:chgData name="Alexandre Hennessy" userId="91c145f27d306398" providerId="LiveId" clId="{7836BD14-3AE7-4680-B32A-F6131519A652}" dt="2025-10-01T10:29:55.828" v="6767" actId="478"/>
        <pc:sldMkLst>
          <pc:docMk/>
          <pc:sldMk cId="794927135" sldId="287"/>
        </pc:sldMkLst>
        <pc:spChg chg="mod">
          <ac:chgData name="Alexandre Hennessy" userId="91c145f27d306398" providerId="LiveId" clId="{7836BD14-3AE7-4680-B32A-F6131519A652}" dt="2025-09-28T22:33:48.347" v="2175" actId="26606"/>
          <ac:spMkLst>
            <pc:docMk/>
            <pc:sldMk cId="794927135" sldId="287"/>
            <ac:spMk id="2" creationId="{13E4AC29-0DFC-B663-E0EA-7C2E937973B5}"/>
          </ac:spMkLst>
        </pc:spChg>
        <pc:spChg chg="add">
          <ac:chgData name="Alexandre Hennessy" userId="91c145f27d306398" providerId="LiveId" clId="{7836BD14-3AE7-4680-B32A-F6131519A652}" dt="2025-09-28T22:33:48.347" v="2175" actId="26606"/>
          <ac:spMkLst>
            <pc:docMk/>
            <pc:sldMk cId="794927135" sldId="287"/>
            <ac:spMk id="9" creationId="{A3363022-C969-41E9-8EB2-E4C94908C1FA}"/>
          </ac:spMkLst>
        </pc:spChg>
        <pc:spChg chg="add">
          <ac:chgData name="Alexandre Hennessy" userId="91c145f27d306398" providerId="LiveId" clId="{7836BD14-3AE7-4680-B32A-F6131519A652}" dt="2025-09-28T22:33:48.347" v="2175" actId="26606"/>
          <ac:spMkLst>
            <pc:docMk/>
            <pc:sldMk cId="794927135" sldId="287"/>
            <ac:spMk id="11" creationId="{8D1AD6B3-BE88-4CEB-BA17-790657CC4729}"/>
          </ac:spMkLst>
        </pc:spChg>
        <pc:grpChg chg="add">
          <ac:chgData name="Alexandre Hennessy" userId="91c145f27d306398" providerId="LiveId" clId="{7836BD14-3AE7-4680-B32A-F6131519A652}" dt="2025-09-28T22:33:48.347" v="2175" actId="26606"/>
          <ac:grpSpMkLst>
            <pc:docMk/>
            <pc:sldMk cId="794927135" sldId="287"/>
            <ac:grpSpMk id="13" creationId="{89D1390B-7E13-4B4F-9CB2-391063412E54}"/>
          </ac:grpSpMkLst>
        </pc:grpChg>
        <pc:picChg chg="add del">
          <ac:chgData name="Alexandre Hennessy" userId="91c145f27d306398" providerId="LiveId" clId="{7836BD14-3AE7-4680-B32A-F6131519A652}" dt="2025-10-01T10:29:55.828" v="6767" actId="478"/>
          <ac:picMkLst>
            <pc:docMk/>
            <pc:sldMk cId="794927135" sldId="287"/>
            <ac:picMk id="6" creationId="{F8CDDD5A-AF58-8534-AAED-CE7ACBE1203B}"/>
          </ac:picMkLst>
        </pc:picChg>
      </pc:sldChg>
      <pc:sldChg chg="addSp delSp modSp new mod setBg">
        <pc:chgData name="Alexandre Hennessy" userId="91c145f27d306398" providerId="LiveId" clId="{7836BD14-3AE7-4680-B32A-F6131519A652}" dt="2025-10-01T17:07:06.513" v="7259" actId="478"/>
        <pc:sldMkLst>
          <pc:docMk/>
          <pc:sldMk cId="3450407289" sldId="288"/>
        </pc:sldMkLst>
        <pc:spChg chg="mod">
          <ac:chgData name="Alexandre Hennessy" userId="91c145f27d306398" providerId="LiveId" clId="{7836BD14-3AE7-4680-B32A-F6131519A652}" dt="2025-09-29T21:12:10.154" v="5322" actId="20577"/>
          <ac:spMkLst>
            <pc:docMk/>
            <pc:sldMk cId="3450407289" sldId="288"/>
            <ac:spMk id="2" creationId="{0A372E11-0755-FDB4-2D20-8994BEE256B8}"/>
          </ac:spMkLst>
        </pc:spChg>
        <pc:spChg chg="add">
          <ac:chgData name="Alexandre Hennessy" userId="91c145f27d306398" providerId="LiveId" clId="{7836BD14-3AE7-4680-B32A-F6131519A652}" dt="2025-09-28T22:34:33.371" v="2204" actId="26606"/>
          <ac:spMkLst>
            <pc:docMk/>
            <pc:sldMk cId="3450407289" sldId="288"/>
            <ac:spMk id="9" creationId="{A3363022-C969-41E9-8EB2-E4C94908C1FA}"/>
          </ac:spMkLst>
        </pc:spChg>
        <pc:spChg chg="add">
          <ac:chgData name="Alexandre Hennessy" userId="91c145f27d306398" providerId="LiveId" clId="{7836BD14-3AE7-4680-B32A-F6131519A652}" dt="2025-09-28T22:34:33.371" v="2204" actId="26606"/>
          <ac:spMkLst>
            <pc:docMk/>
            <pc:sldMk cId="3450407289" sldId="288"/>
            <ac:spMk id="11" creationId="{8D1AD6B3-BE88-4CEB-BA17-790657CC4729}"/>
          </ac:spMkLst>
        </pc:spChg>
        <pc:grpChg chg="add">
          <ac:chgData name="Alexandre Hennessy" userId="91c145f27d306398" providerId="LiveId" clId="{7836BD14-3AE7-4680-B32A-F6131519A652}" dt="2025-09-28T22:34:33.371" v="2204" actId="26606"/>
          <ac:grpSpMkLst>
            <pc:docMk/>
            <pc:sldMk cId="3450407289" sldId="288"/>
            <ac:grpSpMk id="13" creationId="{89D1390B-7E13-4B4F-9CB2-391063412E54}"/>
          </ac:grpSpMkLst>
        </pc:grpChg>
        <pc:picChg chg="add del mod">
          <ac:chgData name="Alexandre Hennessy" userId="91c145f27d306398" providerId="LiveId" clId="{7836BD14-3AE7-4680-B32A-F6131519A652}" dt="2025-10-01T17:07:06.513" v="7259" actId="478"/>
          <ac:picMkLst>
            <pc:docMk/>
            <pc:sldMk cId="3450407289" sldId="288"/>
            <ac:picMk id="5" creationId="{3F2C7EE4-E467-C5A3-3A88-8A0C1AD3842A}"/>
          </ac:picMkLst>
        </pc:picChg>
      </pc:sldChg>
      <pc:sldChg chg="addSp delSp modSp add mod">
        <pc:chgData name="Alexandre Hennessy" userId="91c145f27d306398" providerId="LiveId" clId="{7836BD14-3AE7-4680-B32A-F6131519A652}" dt="2025-10-01T13:24:31.111" v="6830" actId="20577"/>
        <pc:sldMkLst>
          <pc:docMk/>
          <pc:sldMk cId="816576735" sldId="289"/>
        </pc:sldMkLst>
        <pc:spChg chg="add mod">
          <ac:chgData name="Alexandre Hennessy" userId="91c145f27d306398" providerId="LiveId" clId="{7836BD14-3AE7-4680-B32A-F6131519A652}" dt="2025-09-28T22:35:51.862" v="2236"/>
          <ac:spMkLst>
            <pc:docMk/>
            <pc:sldMk cId="816576735" sldId="289"/>
            <ac:spMk id="4" creationId="{B148618E-DF46-0610-517E-037F23D07785}"/>
          </ac:spMkLst>
        </pc:spChg>
        <pc:spChg chg="add mod">
          <ac:chgData name="Alexandre Hennessy" userId="91c145f27d306398" providerId="LiveId" clId="{7836BD14-3AE7-4680-B32A-F6131519A652}" dt="2025-10-01T13:24:25.535" v="6828" actId="20577"/>
          <ac:spMkLst>
            <pc:docMk/>
            <pc:sldMk cId="816576735" sldId="289"/>
            <ac:spMk id="6" creationId="{579E7199-190F-B1CE-1301-7EA02DAAE60B}"/>
          </ac:spMkLst>
        </pc:spChg>
        <pc:spChg chg="add mod">
          <ac:chgData name="Alexandre Hennessy" userId="91c145f27d306398" providerId="LiveId" clId="{7836BD14-3AE7-4680-B32A-F6131519A652}" dt="2025-09-30T08:14:55.168" v="6415" actId="1076"/>
          <ac:spMkLst>
            <pc:docMk/>
            <pc:sldMk cId="816576735" sldId="289"/>
            <ac:spMk id="13" creationId="{3B7A0868-6A8A-D3BB-7A05-9E6353AC3C4D}"/>
          </ac:spMkLst>
        </pc:spChg>
        <pc:spChg chg="add mod">
          <ac:chgData name="Alexandre Hennessy" userId="91c145f27d306398" providerId="LiveId" clId="{7836BD14-3AE7-4680-B32A-F6131519A652}" dt="2025-09-30T08:15:16.863" v="6435" actId="20577"/>
          <ac:spMkLst>
            <pc:docMk/>
            <pc:sldMk cId="816576735" sldId="289"/>
            <ac:spMk id="14" creationId="{CCAA5788-E56A-305D-63B5-F7F51F1991F6}"/>
          </ac:spMkLst>
        </pc:spChg>
        <pc:spChg chg="mod">
          <ac:chgData name="Alexandre Hennessy" userId="91c145f27d306398" providerId="LiveId" clId="{7836BD14-3AE7-4680-B32A-F6131519A652}" dt="2025-10-01T13:24:31.111" v="6830" actId="20577"/>
          <ac:spMkLst>
            <pc:docMk/>
            <pc:sldMk cId="816576735" sldId="289"/>
            <ac:spMk id="28" creationId="{BBAD0B1A-F660-1F08-8AB0-9A3F8EBEC811}"/>
          </ac:spMkLst>
        </pc:spChg>
        <pc:picChg chg="add mod">
          <ac:chgData name="Alexandre Hennessy" userId="91c145f27d306398" providerId="LiveId" clId="{7836BD14-3AE7-4680-B32A-F6131519A652}" dt="2025-09-28T22:41:19.727" v="2697" actId="14100"/>
          <ac:picMkLst>
            <pc:docMk/>
            <pc:sldMk cId="816576735" sldId="289"/>
            <ac:picMk id="2" creationId="{E7CC3986-2D93-B3D3-5F48-1BAF5796666F}"/>
          </ac:picMkLst>
        </pc:picChg>
        <pc:picChg chg="add mod">
          <ac:chgData name="Alexandre Hennessy" userId="91c145f27d306398" providerId="LiveId" clId="{7836BD14-3AE7-4680-B32A-F6131519A652}" dt="2025-09-29T21:11:13.976" v="5257" actId="14100"/>
          <ac:picMkLst>
            <pc:docMk/>
            <pc:sldMk cId="816576735" sldId="289"/>
            <ac:picMk id="3" creationId="{D4F92950-E1D0-8DCA-0D74-C830746BE26A}"/>
          </ac:picMkLst>
        </pc:picChg>
        <pc:cxnChg chg="add mod">
          <ac:chgData name="Alexandre Hennessy" userId="91c145f27d306398" providerId="LiveId" clId="{7836BD14-3AE7-4680-B32A-F6131519A652}" dt="2025-09-30T08:14:27.191" v="6405" actId="13822"/>
          <ac:cxnSpMkLst>
            <pc:docMk/>
            <pc:sldMk cId="816576735" sldId="289"/>
            <ac:cxnSpMk id="10" creationId="{DD316192-0203-0CFA-BD08-51163EA730A9}"/>
          </ac:cxnSpMkLst>
        </pc:cxnChg>
        <pc:cxnChg chg="add mod">
          <ac:chgData name="Alexandre Hennessy" userId="91c145f27d306398" providerId="LiveId" clId="{7836BD14-3AE7-4680-B32A-F6131519A652}" dt="2025-09-30T08:14:38.022" v="6407" actId="13822"/>
          <ac:cxnSpMkLst>
            <pc:docMk/>
            <pc:sldMk cId="816576735" sldId="289"/>
            <ac:cxnSpMk id="12" creationId="{A2ECA208-76F5-0B98-0205-DFB9522A8CAB}"/>
          </ac:cxnSpMkLst>
        </pc:cxnChg>
        <pc:cxnChg chg="add mod">
          <ac:chgData name="Alexandre Hennessy" userId="91c145f27d306398" providerId="LiveId" clId="{7836BD14-3AE7-4680-B32A-F6131519A652}" dt="2025-09-30T08:15:36.383" v="6437" actId="13822"/>
          <ac:cxnSpMkLst>
            <pc:docMk/>
            <pc:sldMk cId="816576735" sldId="289"/>
            <ac:cxnSpMk id="16" creationId="{EE366B85-05E6-EFC9-B4E9-B899BAF95414}"/>
          </ac:cxnSpMkLst>
        </pc:cxnChg>
      </pc:sldChg>
      <pc:sldChg chg="new del">
        <pc:chgData name="Alexandre Hennessy" userId="91c145f27d306398" providerId="LiveId" clId="{7836BD14-3AE7-4680-B32A-F6131519A652}" dt="2025-09-28T22:34:52.460" v="2207" actId="2696"/>
        <pc:sldMkLst>
          <pc:docMk/>
          <pc:sldMk cId="2696341077" sldId="289"/>
        </pc:sldMkLst>
      </pc:sldChg>
      <pc:sldChg chg="addSp delSp modSp add mod">
        <pc:chgData name="Alexandre Hennessy" userId="91c145f27d306398" providerId="LiveId" clId="{7836BD14-3AE7-4680-B32A-F6131519A652}" dt="2025-09-30T08:17:42.211" v="6497" actId="14100"/>
        <pc:sldMkLst>
          <pc:docMk/>
          <pc:sldMk cId="2845460988" sldId="290"/>
        </pc:sldMkLst>
        <pc:spChg chg="mod">
          <ac:chgData name="Alexandre Hennessy" userId="91c145f27d306398" providerId="LiveId" clId="{7836BD14-3AE7-4680-B32A-F6131519A652}" dt="2025-09-29T21:45:39.470" v="6206" actId="20577"/>
          <ac:spMkLst>
            <pc:docMk/>
            <pc:sldMk cId="2845460988" sldId="290"/>
            <ac:spMk id="6" creationId="{A843C71C-D740-A9CA-CD93-EE26DE136704}"/>
          </ac:spMkLst>
        </pc:spChg>
        <pc:spChg chg="add mod">
          <ac:chgData name="Alexandre Hennessy" userId="91c145f27d306398" providerId="LiveId" clId="{7836BD14-3AE7-4680-B32A-F6131519A652}" dt="2025-09-30T08:16:54.446" v="6488" actId="20577"/>
          <ac:spMkLst>
            <pc:docMk/>
            <pc:sldMk cId="2845460988" sldId="290"/>
            <ac:spMk id="19" creationId="{3E25BCA8-45D0-C962-26FA-B98A2B9A8D55}"/>
          </ac:spMkLst>
        </pc:spChg>
        <pc:spChg chg="add mod">
          <ac:chgData name="Alexandre Hennessy" userId="91c145f27d306398" providerId="LiveId" clId="{7836BD14-3AE7-4680-B32A-F6131519A652}" dt="2025-09-30T08:16:36.825" v="6465" actId="20577"/>
          <ac:spMkLst>
            <pc:docMk/>
            <pc:sldMk cId="2845460988" sldId="290"/>
            <ac:spMk id="20" creationId="{07B271E7-BB4F-4214-3D56-219D1FBDABD5}"/>
          </ac:spMkLst>
        </pc:spChg>
        <pc:spChg chg="add mod">
          <ac:chgData name="Alexandre Hennessy" userId="91c145f27d306398" providerId="LiveId" clId="{7836BD14-3AE7-4680-B32A-F6131519A652}" dt="2025-09-30T08:17:17.121" v="6491" actId="1076"/>
          <ac:spMkLst>
            <pc:docMk/>
            <pc:sldMk cId="2845460988" sldId="290"/>
            <ac:spMk id="21" creationId="{81E0C68A-F160-228E-79FE-B391BF5325F2}"/>
          </ac:spMkLst>
        </pc:spChg>
        <pc:spChg chg="add mod">
          <ac:chgData name="Alexandre Hennessy" userId="91c145f27d306398" providerId="LiveId" clId="{7836BD14-3AE7-4680-B32A-F6131519A652}" dt="2025-09-30T08:17:26.657" v="6493" actId="1076"/>
          <ac:spMkLst>
            <pc:docMk/>
            <pc:sldMk cId="2845460988" sldId="290"/>
            <ac:spMk id="22" creationId="{28E75DA8-D07A-C19E-0824-C17C540B0109}"/>
          </ac:spMkLst>
        </pc:spChg>
        <pc:spChg chg="mod">
          <ac:chgData name="Alexandre Hennessy" userId="91c145f27d306398" providerId="LiveId" clId="{7836BD14-3AE7-4680-B32A-F6131519A652}" dt="2025-09-28T22:40:29.813" v="2678" actId="20577"/>
          <ac:spMkLst>
            <pc:docMk/>
            <pc:sldMk cId="2845460988" sldId="290"/>
            <ac:spMk id="28" creationId="{2A3CFD76-DA0B-CCF3-A94C-F84E397A1225}"/>
          </ac:spMkLst>
        </pc:spChg>
        <pc:picChg chg="add mod">
          <ac:chgData name="Alexandre Hennessy" userId="91c145f27d306398" providerId="LiveId" clId="{7836BD14-3AE7-4680-B32A-F6131519A652}" dt="2025-09-28T22:40:44.027" v="2684" actId="1076"/>
          <ac:picMkLst>
            <pc:docMk/>
            <pc:sldMk cId="2845460988" sldId="290"/>
            <ac:picMk id="7" creationId="{E701C212-B532-4D5C-6F57-CED135EFC94E}"/>
          </ac:picMkLst>
        </pc:picChg>
        <pc:picChg chg="add mod">
          <ac:chgData name="Alexandre Hennessy" userId="91c145f27d306398" providerId="LiveId" clId="{7836BD14-3AE7-4680-B32A-F6131519A652}" dt="2025-09-29T21:11:53.195" v="5301" actId="1076"/>
          <ac:picMkLst>
            <pc:docMk/>
            <pc:sldMk cId="2845460988" sldId="290"/>
            <ac:picMk id="9" creationId="{59D538D8-F069-4895-0D40-2A3BF0C2D4D2}"/>
          </ac:picMkLst>
        </pc:picChg>
        <pc:cxnChg chg="add mod">
          <ac:chgData name="Alexandre Hennessy" userId="91c145f27d306398" providerId="LiveId" clId="{7836BD14-3AE7-4680-B32A-F6131519A652}" dt="2025-09-30T08:17:42.211" v="6497" actId="14100"/>
          <ac:cxnSpMkLst>
            <pc:docMk/>
            <pc:sldMk cId="2845460988" sldId="290"/>
            <ac:cxnSpMk id="11" creationId="{D279BACE-0017-91BD-3723-4380D5B6EB41}"/>
          </ac:cxnSpMkLst>
        </pc:cxnChg>
        <pc:cxnChg chg="add mod">
          <ac:chgData name="Alexandre Hennessy" userId="91c145f27d306398" providerId="LiveId" clId="{7836BD14-3AE7-4680-B32A-F6131519A652}" dt="2025-09-30T08:17:37.485" v="6496" actId="14100"/>
          <ac:cxnSpMkLst>
            <pc:docMk/>
            <pc:sldMk cId="2845460988" sldId="290"/>
            <ac:cxnSpMk id="13" creationId="{CB9A8DD8-7589-1044-B8CE-12F008C7506D}"/>
          </ac:cxnSpMkLst>
        </pc:cxnChg>
        <pc:cxnChg chg="add mod">
          <ac:chgData name="Alexandre Hennessy" userId="91c145f27d306398" providerId="LiveId" clId="{7836BD14-3AE7-4680-B32A-F6131519A652}" dt="2025-09-30T08:17:34.099" v="6495" actId="14100"/>
          <ac:cxnSpMkLst>
            <pc:docMk/>
            <pc:sldMk cId="2845460988" sldId="290"/>
            <ac:cxnSpMk id="15" creationId="{32042E7B-9900-E042-9BB7-F565FBC84B44}"/>
          </ac:cxnSpMkLst>
        </pc:cxnChg>
        <pc:cxnChg chg="add mod">
          <ac:chgData name="Alexandre Hennessy" userId="91c145f27d306398" providerId="LiveId" clId="{7836BD14-3AE7-4680-B32A-F6131519A652}" dt="2025-09-30T08:17:30.452" v="6494" actId="14100"/>
          <ac:cxnSpMkLst>
            <pc:docMk/>
            <pc:sldMk cId="2845460988" sldId="290"/>
            <ac:cxnSpMk id="17" creationId="{6B8C45CB-299E-F823-670A-AB650E243D00}"/>
          </ac:cxnSpMkLst>
        </pc:cxnChg>
      </pc:sldChg>
      <pc:sldChg chg="addSp modSp add mod">
        <pc:chgData name="Alexandre Hennessy" userId="91c145f27d306398" providerId="LiveId" clId="{7836BD14-3AE7-4680-B32A-F6131519A652}" dt="2025-09-29T21:51:30.647" v="6320" actId="20577"/>
        <pc:sldMkLst>
          <pc:docMk/>
          <pc:sldMk cId="4145103570" sldId="291"/>
        </pc:sldMkLst>
        <pc:spChg chg="add mod">
          <ac:chgData name="Alexandre Hennessy" userId="91c145f27d306398" providerId="LiveId" clId="{7836BD14-3AE7-4680-B32A-F6131519A652}" dt="2025-09-28T22:44:58.596" v="2925"/>
          <ac:spMkLst>
            <pc:docMk/>
            <pc:sldMk cId="4145103570" sldId="291"/>
            <ac:spMk id="2" creationId="{2C7A4895-CB05-4DA4-E546-F2D5C820A100}"/>
          </ac:spMkLst>
        </pc:spChg>
        <pc:spChg chg="mod">
          <ac:chgData name="Alexandre Hennessy" userId="91c145f27d306398" providerId="LiveId" clId="{7836BD14-3AE7-4680-B32A-F6131519A652}" dt="2025-09-29T21:51:30.647" v="6320" actId="20577"/>
          <ac:spMkLst>
            <pc:docMk/>
            <pc:sldMk cId="4145103570" sldId="291"/>
            <ac:spMk id="63" creationId="{6F32D4A5-E2C1-A987-2BF8-4FCDD062417C}"/>
          </ac:spMkLst>
        </pc:spChg>
        <pc:spChg chg="mod">
          <ac:chgData name="Alexandre Hennessy" userId="91c145f27d306398" providerId="LiveId" clId="{7836BD14-3AE7-4680-B32A-F6131519A652}" dt="2025-09-28T22:45:07.071" v="2926" actId="1076"/>
          <ac:spMkLst>
            <pc:docMk/>
            <pc:sldMk cId="4145103570" sldId="291"/>
            <ac:spMk id="66" creationId="{989AF3DC-DC4A-CA1E-262A-5EE2A9AFBF58}"/>
          </ac:spMkLst>
        </pc:spChg>
        <pc:picChg chg="ord">
          <ac:chgData name="Alexandre Hennessy" userId="91c145f27d306398" providerId="LiveId" clId="{7836BD14-3AE7-4680-B32A-F6131519A652}" dt="2025-09-29T21:49:22.188" v="6275" actId="167"/>
          <ac:picMkLst>
            <pc:docMk/>
            <pc:sldMk cId="4145103570" sldId="291"/>
            <ac:picMk id="70" creationId="{3415CE18-83D8-65F0-9A7F-1243D8676BC1}"/>
          </ac:picMkLst>
        </pc:picChg>
        <pc:picChg chg="mod">
          <ac:chgData name="Alexandre Hennessy" userId="91c145f27d306398" providerId="LiveId" clId="{7836BD14-3AE7-4680-B32A-F6131519A652}" dt="2025-09-28T22:45:07.071" v="2926" actId="1076"/>
          <ac:picMkLst>
            <pc:docMk/>
            <pc:sldMk cId="4145103570" sldId="291"/>
            <ac:picMk id="87" creationId="{08C25E6D-E3FD-9A73-AE20-9097447A887B}"/>
          </ac:picMkLst>
        </pc:picChg>
      </pc:sldChg>
      <pc:sldChg chg="addSp delSp modSp add mod">
        <pc:chgData name="Alexandre Hennessy" userId="91c145f27d306398" providerId="LiveId" clId="{7836BD14-3AE7-4680-B32A-F6131519A652}" dt="2025-10-01T21:33:56.780" v="7296" actId="1076"/>
        <pc:sldMkLst>
          <pc:docMk/>
          <pc:sldMk cId="1839222649" sldId="292"/>
        </pc:sldMkLst>
        <pc:spChg chg="mod">
          <ac:chgData name="Alexandre Hennessy" userId="91c145f27d306398" providerId="LiveId" clId="{7836BD14-3AE7-4680-B32A-F6131519A652}" dt="2025-09-29T21:43:58.450" v="6121" actId="20577"/>
          <ac:spMkLst>
            <pc:docMk/>
            <pc:sldMk cId="1839222649" sldId="292"/>
            <ac:spMk id="5" creationId="{CB819B4D-D772-F841-A086-3EBF91D2A8B0}"/>
          </ac:spMkLst>
        </pc:spChg>
        <pc:spChg chg="add mod">
          <ac:chgData name="Alexandre Hennessy" userId="91c145f27d306398" providerId="LiveId" clId="{7836BD14-3AE7-4680-B32A-F6131519A652}" dt="2025-09-28T23:01:30.924" v="3709" actId="14100"/>
          <ac:spMkLst>
            <pc:docMk/>
            <pc:sldMk cId="1839222649" sldId="292"/>
            <ac:spMk id="24" creationId="{660E7D51-C05C-3F79-BEEF-FABB63A15924}"/>
          </ac:spMkLst>
        </pc:spChg>
        <pc:spChg chg="add mod">
          <ac:chgData name="Alexandre Hennessy" userId="91c145f27d306398" providerId="LiveId" clId="{7836BD14-3AE7-4680-B32A-F6131519A652}" dt="2025-09-29T21:30:54.335" v="5711" actId="20577"/>
          <ac:spMkLst>
            <pc:docMk/>
            <pc:sldMk cId="1839222649" sldId="292"/>
            <ac:spMk id="25" creationId="{EFA627E7-8F2D-567D-9D53-63C200E032D3}"/>
          </ac:spMkLst>
        </pc:spChg>
        <pc:spChg chg="add mod">
          <ac:chgData name="Alexandre Hennessy" userId="91c145f27d306398" providerId="LiveId" clId="{7836BD14-3AE7-4680-B32A-F6131519A652}" dt="2025-09-28T23:14:34.010" v="4268" actId="1076"/>
          <ac:spMkLst>
            <pc:docMk/>
            <pc:sldMk cId="1839222649" sldId="292"/>
            <ac:spMk id="26" creationId="{7AD39F27-77F7-602F-95B5-6521D52E94BC}"/>
          </ac:spMkLst>
        </pc:spChg>
        <pc:graphicFrameChg chg="add mod">
          <ac:chgData name="Alexandre Hennessy" userId="91c145f27d306398" providerId="LiveId" clId="{7836BD14-3AE7-4680-B32A-F6131519A652}" dt="2025-10-01T21:33:56.780" v="7296" actId="1076"/>
          <ac:graphicFrameMkLst>
            <pc:docMk/>
            <pc:sldMk cId="1839222649" sldId="292"/>
            <ac:graphicFrameMk id="28" creationId="{C9C9A93C-F8B3-2BBE-9B1C-E058DA96EDD5}"/>
          </ac:graphicFrameMkLst>
        </pc:graphicFrameChg>
        <pc:picChg chg="add mod">
          <ac:chgData name="Alexandre Hennessy" userId="91c145f27d306398" providerId="LiveId" clId="{7836BD14-3AE7-4680-B32A-F6131519A652}" dt="2025-09-28T22:59:47.912" v="3564" actId="1076"/>
          <ac:picMkLst>
            <pc:docMk/>
            <pc:sldMk cId="1839222649" sldId="292"/>
            <ac:picMk id="19" creationId="{8D062D71-CA76-E231-4768-40F0A5ADF22E}"/>
          </ac:picMkLst>
        </pc:picChg>
        <pc:picChg chg="add del mod ord">
          <ac:chgData name="Alexandre Hennessy" userId="91c145f27d306398" providerId="LiveId" clId="{7836BD14-3AE7-4680-B32A-F6131519A652}" dt="2025-10-01T21:33:39.163" v="7289" actId="478"/>
          <ac:picMkLst>
            <pc:docMk/>
            <pc:sldMk cId="1839222649" sldId="292"/>
            <ac:picMk id="21" creationId="{7217000E-F60B-BA05-8590-C6B8CFADEB76}"/>
          </ac:picMkLst>
        </pc:picChg>
        <pc:picChg chg="add mod">
          <ac:chgData name="Alexandre Hennessy" userId="91c145f27d306398" providerId="LiveId" clId="{7836BD14-3AE7-4680-B32A-F6131519A652}" dt="2025-09-28T23:01:44.215" v="3712" actId="1076"/>
          <ac:picMkLst>
            <pc:docMk/>
            <pc:sldMk cId="1839222649" sldId="292"/>
            <ac:picMk id="23" creationId="{EA37408D-45FC-8851-5CE3-86B2654AB185}"/>
          </ac:picMkLst>
        </pc:picChg>
      </pc:sldChg>
      <pc:sldChg chg="addSp delSp modSp add mod">
        <pc:chgData name="Alexandre Hennessy" userId="91c145f27d306398" providerId="LiveId" clId="{7836BD14-3AE7-4680-B32A-F6131519A652}" dt="2025-09-29T21:44:03.757" v="6130" actId="20577"/>
        <pc:sldMkLst>
          <pc:docMk/>
          <pc:sldMk cId="1101214902" sldId="293"/>
        </pc:sldMkLst>
        <pc:spChg chg="add mod">
          <ac:chgData name="Alexandre Hennessy" userId="91c145f27d306398" providerId="LiveId" clId="{7836BD14-3AE7-4680-B32A-F6131519A652}" dt="2025-09-29T21:33:00.338" v="5770" actId="1076"/>
          <ac:spMkLst>
            <pc:docMk/>
            <pc:sldMk cId="1101214902" sldId="293"/>
            <ac:spMk id="2" creationId="{1F1ACA09-A2B5-6BC9-ED01-0F18AAC2FEFC}"/>
          </ac:spMkLst>
        </pc:spChg>
        <pc:spChg chg="mod">
          <ac:chgData name="Alexandre Hennessy" userId="91c145f27d306398" providerId="LiveId" clId="{7836BD14-3AE7-4680-B32A-F6131519A652}" dt="2025-09-29T21:44:03.757" v="6130" actId="20577"/>
          <ac:spMkLst>
            <pc:docMk/>
            <pc:sldMk cId="1101214902" sldId="293"/>
            <ac:spMk id="5" creationId="{6AF9F6E9-1983-2F39-E815-5610A51DF6E4}"/>
          </ac:spMkLst>
        </pc:spChg>
        <pc:picChg chg="mod">
          <ac:chgData name="Alexandre Hennessy" userId="91c145f27d306398" providerId="LiveId" clId="{7836BD14-3AE7-4680-B32A-F6131519A652}" dt="2025-09-29T21:33:00.338" v="5770" actId="1076"/>
          <ac:picMkLst>
            <pc:docMk/>
            <pc:sldMk cId="1101214902" sldId="293"/>
            <ac:picMk id="3" creationId="{35F6E09F-15C8-C720-20B6-C3F03C24CA6F}"/>
          </ac:picMkLst>
        </pc:picChg>
      </pc:sldChg>
      <pc:sldChg chg="addSp delSp modSp new mod setBg">
        <pc:chgData name="Alexandre Hennessy" userId="91c145f27d306398" providerId="LiveId" clId="{7836BD14-3AE7-4680-B32A-F6131519A652}" dt="2025-10-01T10:29:51.298" v="6766" actId="478"/>
        <pc:sldMkLst>
          <pc:docMk/>
          <pc:sldMk cId="3073795026" sldId="294"/>
        </pc:sldMkLst>
        <pc:spChg chg="mod">
          <ac:chgData name="Alexandre Hennessy" userId="91c145f27d306398" providerId="LiveId" clId="{7836BD14-3AE7-4680-B32A-F6131519A652}" dt="2025-09-28T22:55:49.907" v="3473" actId="26606"/>
          <ac:spMkLst>
            <pc:docMk/>
            <pc:sldMk cId="3073795026" sldId="294"/>
            <ac:spMk id="2" creationId="{D55A0AD7-F37E-913E-FE7A-DC3A799DCF3D}"/>
          </ac:spMkLst>
        </pc:spChg>
        <pc:spChg chg="add">
          <ac:chgData name="Alexandre Hennessy" userId="91c145f27d306398" providerId="LiveId" clId="{7836BD14-3AE7-4680-B32A-F6131519A652}" dt="2025-09-28T22:55:49.907" v="3473" actId="26606"/>
          <ac:spMkLst>
            <pc:docMk/>
            <pc:sldMk cId="3073795026" sldId="294"/>
            <ac:spMk id="9" creationId="{A3363022-C969-41E9-8EB2-E4C94908C1FA}"/>
          </ac:spMkLst>
        </pc:spChg>
        <pc:spChg chg="add">
          <ac:chgData name="Alexandre Hennessy" userId="91c145f27d306398" providerId="LiveId" clId="{7836BD14-3AE7-4680-B32A-F6131519A652}" dt="2025-09-28T22:55:49.907" v="3473" actId="26606"/>
          <ac:spMkLst>
            <pc:docMk/>
            <pc:sldMk cId="3073795026" sldId="294"/>
            <ac:spMk id="11" creationId="{8D1AD6B3-BE88-4CEB-BA17-790657CC4729}"/>
          </ac:spMkLst>
        </pc:spChg>
        <pc:grpChg chg="add">
          <ac:chgData name="Alexandre Hennessy" userId="91c145f27d306398" providerId="LiveId" clId="{7836BD14-3AE7-4680-B32A-F6131519A652}" dt="2025-09-28T22:55:49.907" v="3473" actId="26606"/>
          <ac:grpSpMkLst>
            <pc:docMk/>
            <pc:sldMk cId="3073795026" sldId="294"/>
            <ac:grpSpMk id="13" creationId="{89D1390B-7E13-4B4F-9CB2-391063412E54}"/>
          </ac:grpSpMkLst>
        </pc:grpChg>
        <pc:picChg chg="add del">
          <ac:chgData name="Alexandre Hennessy" userId="91c145f27d306398" providerId="LiveId" clId="{7836BD14-3AE7-4680-B32A-F6131519A652}" dt="2025-10-01T10:29:51.298" v="6766" actId="478"/>
          <ac:picMkLst>
            <pc:docMk/>
            <pc:sldMk cId="3073795026" sldId="294"/>
            <ac:picMk id="6" creationId="{76796B12-316F-7242-160C-A4B9D231705B}"/>
          </ac:picMkLst>
        </pc:picChg>
      </pc:sldChg>
      <pc:sldChg chg="addSp delSp modSp add mod">
        <pc:chgData name="Alexandre Hennessy" userId="91c145f27d306398" providerId="LiveId" clId="{7836BD14-3AE7-4680-B32A-F6131519A652}" dt="2025-10-01T21:34:56.645" v="7301" actId="1076"/>
        <pc:sldMkLst>
          <pc:docMk/>
          <pc:sldMk cId="2097947062" sldId="295"/>
        </pc:sldMkLst>
        <pc:spChg chg="mod">
          <ac:chgData name="Alexandre Hennessy" userId="91c145f27d306398" providerId="LiveId" clId="{7836BD14-3AE7-4680-B32A-F6131519A652}" dt="2025-09-29T21:43:52.769" v="6117" actId="20577"/>
          <ac:spMkLst>
            <pc:docMk/>
            <pc:sldMk cId="2097947062" sldId="295"/>
            <ac:spMk id="5" creationId="{A89D9FE6-7AFA-62FF-72C4-0771CDA8F000}"/>
          </ac:spMkLst>
        </pc:spChg>
        <pc:spChg chg="add mod">
          <ac:chgData name="Alexandre Hennessy" userId="91c145f27d306398" providerId="LiveId" clId="{7836BD14-3AE7-4680-B32A-F6131519A652}" dt="2025-09-29T21:31:54.224" v="5726" actId="1076"/>
          <ac:spMkLst>
            <pc:docMk/>
            <pc:sldMk cId="2097947062" sldId="295"/>
            <ac:spMk id="8" creationId="{19FBDB20-DF60-2091-7EB9-61F61996AA00}"/>
          </ac:spMkLst>
        </pc:spChg>
        <pc:spChg chg="add mod">
          <ac:chgData name="Alexandre Hennessy" userId="91c145f27d306398" providerId="LiveId" clId="{7836BD14-3AE7-4680-B32A-F6131519A652}" dt="2025-09-28T23:15:34.046" v="4337" actId="1076"/>
          <ac:spMkLst>
            <pc:docMk/>
            <pc:sldMk cId="2097947062" sldId="295"/>
            <ac:spMk id="10" creationId="{B1810B7D-0DC5-AEDE-308C-0F79B2BE6566}"/>
          </ac:spMkLst>
        </pc:spChg>
        <pc:spChg chg="add mod">
          <ac:chgData name="Alexandre Hennessy" userId="91c145f27d306398" providerId="LiveId" clId="{7836BD14-3AE7-4680-B32A-F6131519A652}" dt="2025-09-29T21:31:49.512" v="5725" actId="1076"/>
          <ac:spMkLst>
            <pc:docMk/>
            <pc:sldMk cId="2097947062" sldId="295"/>
            <ac:spMk id="11" creationId="{F05EAD2A-DF69-9998-C7B5-34FADBEF86E8}"/>
          </ac:spMkLst>
        </pc:spChg>
        <pc:spChg chg="add mod">
          <ac:chgData name="Alexandre Hennessy" userId="91c145f27d306398" providerId="LiveId" clId="{7836BD14-3AE7-4680-B32A-F6131519A652}" dt="2025-09-29T21:32:16.582" v="5728" actId="207"/>
          <ac:spMkLst>
            <pc:docMk/>
            <pc:sldMk cId="2097947062" sldId="295"/>
            <ac:spMk id="12" creationId="{A7D6B86E-58ED-E709-A38A-B99C2822ECEB}"/>
          </ac:spMkLst>
        </pc:spChg>
        <pc:graphicFrameChg chg="add mod">
          <ac:chgData name="Alexandre Hennessy" userId="91c145f27d306398" providerId="LiveId" clId="{7836BD14-3AE7-4680-B32A-F6131519A652}" dt="2025-10-01T21:32:20.291" v="7288" actId="1076"/>
          <ac:graphicFrameMkLst>
            <pc:docMk/>
            <pc:sldMk cId="2097947062" sldId="295"/>
            <ac:graphicFrameMk id="14" creationId="{5B545D93-E7CC-E5F8-A6CD-FC7DC82E198E}"/>
          </ac:graphicFrameMkLst>
        </pc:graphicFrameChg>
        <pc:graphicFrameChg chg="add mod">
          <ac:chgData name="Alexandre Hennessy" userId="91c145f27d306398" providerId="LiveId" clId="{7836BD14-3AE7-4680-B32A-F6131519A652}" dt="2025-10-01T21:34:56.645" v="7301" actId="1076"/>
          <ac:graphicFrameMkLst>
            <pc:docMk/>
            <pc:sldMk cId="2097947062" sldId="295"/>
            <ac:graphicFrameMk id="15" creationId="{1646237C-9CCF-E2D2-851C-426842E5D18B}"/>
          </ac:graphicFrameMkLst>
        </pc:graphicFrameChg>
        <pc:picChg chg="add del mod ord">
          <ac:chgData name="Alexandre Hennessy" userId="91c145f27d306398" providerId="LiveId" clId="{7836BD14-3AE7-4680-B32A-F6131519A652}" dt="2025-10-01T21:32:10.545" v="7284" actId="478"/>
          <ac:picMkLst>
            <pc:docMk/>
            <pc:sldMk cId="2097947062" sldId="295"/>
            <ac:picMk id="3" creationId="{256C067F-E27C-D3D6-EFF8-DE675615BC53}"/>
          </ac:picMkLst>
        </pc:picChg>
        <pc:picChg chg="add del mod">
          <ac:chgData name="Alexandre Hennessy" userId="91c145f27d306398" providerId="LiveId" clId="{7836BD14-3AE7-4680-B32A-F6131519A652}" dt="2025-10-01T21:34:47.174" v="7297" actId="478"/>
          <ac:picMkLst>
            <pc:docMk/>
            <pc:sldMk cId="2097947062" sldId="295"/>
            <ac:picMk id="7" creationId="{49923521-6C55-69EA-7E19-3C376AF913CC}"/>
          </ac:picMkLst>
        </pc:picChg>
      </pc:sldChg>
      <pc:sldChg chg="new del">
        <pc:chgData name="Alexandre Hennessy" userId="91c145f27d306398" providerId="LiveId" clId="{7836BD14-3AE7-4680-B32A-F6131519A652}" dt="2025-09-28T23:03:30.010" v="3835" actId="47"/>
        <pc:sldMkLst>
          <pc:docMk/>
          <pc:sldMk cId="3114681331" sldId="295"/>
        </pc:sldMkLst>
      </pc:sldChg>
      <pc:sldChg chg="addSp delSp modSp add mod">
        <pc:chgData name="Alexandre Hennessy" userId="91c145f27d306398" providerId="LiveId" clId="{7836BD14-3AE7-4680-B32A-F6131519A652}" dt="2025-10-01T21:36:30.463" v="7310" actId="1076"/>
        <pc:sldMkLst>
          <pc:docMk/>
          <pc:sldMk cId="2835144514" sldId="296"/>
        </pc:sldMkLst>
        <pc:spChg chg="mod">
          <ac:chgData name="Alexandre Hennessy" userId="91c145f27d306398" providerId="LiveId" clId="{7836BD14-3AE7-4680-B32A-F6131519A652}" dt="2025-09-29T21:44:14.507" v="6145" actId="20577"/>
          <ac:spMkLst>
            <pc:docMk/>
            <pc:sldMk cId="2835144514" sldId="296"/>
            <ac:spMk id="5" creationId="{5B877453-6C5F-5D31-F3D6-62466B528D86}"/>
          </ac:spMkLst>
        </pc:spChg>
        <pc:spChg chg="add mod">
          <ac:chgData name="Alexandre Hennessy" userId="91c145f27d306398" providerId="LiveId" clId="{7836BD14-3AE7-4680-B32A-F6131519A652}" dt="2025-09-29T22:15:54.706" v="6331" actId="20577"/>
          <ac:spMkLst>
            <pc:docMk/>
            <pc:sldMk cId="2835144514" sldId="296"/>
            <ac:spMk id="9" creationId="{FEE3AAF5-229A-C254-B99A-410088640E72}"/>
          </ac:spMkLst>
        </pc:spChg>
        <pc:spChg chg="add mod">
          <ac:chgData name="Alexandre Hennessy" userId="91c145f27d306398" providerId="LiveId" clId="{7836BD14-3AE7-4680-B32A-F6131519A652}" dt="2025-09-28T23:18:26.909" v="4570" actId="1076"/>
          <ac:spMkLst>
            <pc:docMk/>
            <pc:sldMk cId="2835144514" sldId="296"/>
            <ac:spMk id="10" creationId="{09F2ED6D-4B59-A066-E9BE-37B6DCDC0783}"/>
          </ac:spMkLst>
        </pc:spChg>
        <pc:spChg chg="add mod">
          <ac:chgData name="Alexandre Hennessy" userId="91c145f27d306398" providerId="LiveId" clId="{7836BD14-3AE7-4680-B32A-F6131519A652}" dt="2025-09-29T21:33:36.055" v="5787" actId="1076"/>
          <ac:spMkLst>
            <pc:docMk/>
            <pc:sldMk cId="2835144514" sldId="296"/>
            <ac:spMk id="11" creationId="{88BFF242-6756-CD2D-DC14-0257F904CE60}"/>
          </ac:spMkLst>
        </pc:spChg>
        <pc:spChg chg="add mod">
          <ac:chgData name="Alexandre Hennessy" userId="91c145f27d306398" providerId="LiveId" clId="{7836BD14-3AE7-4680-B32A-F6131519A652}" dt="2025-09-29T21:33:23.142" v="5776" actId="1076"/>
          <ac:spMkLst>
            <pc:docMk/>
            <pc:sldMk cId="2835144514" sldId="296"/>
            <ac:spMk id="12" creationId="{B522DDB0-1B4F-E0AA-4B6F-909FC0EB615C}"/>
          </ac:spMkLst>
        </pc:spChg>
        <pc:graphicFrameChg chg="add mod">
          <ac:chgData name="Alexandre Hennessy" userId="91c145f27d306398" providerId="LiveId" clId="{7836BD14-3AE7-4680-B32A-F6131519A652}" dt="2025-10-01T21:35:27.013" v="7306" actId="1076"/>
          <ac:graphicFrameMkLst>
            <pc:docMk/>
            <pc:sldMk cId="2835144514" sldId="296"/>
            <ac:graphicFrameMk id="15" creationId="{C82C1CBD-E6BF-E274-7D2D-5C68549AD1CD}"/>
          </ac:graphicFrameMkLst>
        </pc:graphicFrameChg>
        <pc:graphicFrameChg chg="add mod">
          <ac:chgData name="Alexandre Hennessy" userId="91c145f27d306398" providerId="LiveId" clId="{7836BD14-3AE7-4680-B32A-F6131519A652}" dt="2025-10-01T21:36:30.463" v="7310" actId="1076"/>
          <ac:graphicFrameMkLst>
            <pc:docMk/>
            <pc:sldMk cId="2835144514" sldId="296"/>
            <ac:graphicFrameMk id="16" creationId="{DFAA27FE-D6C0-76CE-3243-B272CB731D2A}"/>
          </ac:graphicFrameMkLst>
        </pc:graphicFrameChg>
        <pc:picChg chg="add del mod">
          <ac:chgData name="Alexandre Hennessy" userId="91c145f27d306398" providerId="LiveId" clId="{7836BD14-3AE7-4680-B32A-F6131519A652}" dt="2025-10-01T21:36:23.169" v="7307" actId="478"/>
          <ac:picMkLst>
            <pc:docMk/>
            <pc:sldMk cId="2835144514" sldId="296"/>
            <ac:picMk id="6" creationId="{320C0127-5389-FA71-78F7-62A03F0DAA61}"/>
          </ac:picMkLst>
        </pc:picChg>
        <pc:picChg chg="add del mod">
          <ac:chgData name="Alexandre Hennessy" userId="91c145f27d306398" providerId="LiveId" clId="{7836BD14-3AE7-4680-B32A-F6131519A652}" dt="2025-10-01T21:35:21.154" v="7302" actId="478"/>
          <ac:picMkLst>
            <pc:docMk/>
            <pc:sldMk cId="2835144514" sldId="296"/>
            <ac:picMk id="8" creationId="{2FAC7F6C-8353-09CE-6E75-9D79E0106E0B}"/>
          </ac:picMkLst>
        </pc:picChg>
      </pc:sldChg>
      <pc:sldChg chg="addSp delSp modSp add mod">
        <pc:chgData name="Alexandre Hennessy" userId="91c145f27d306398" providerId="LiveId" clId="{7836BD14-3AE7-4680-B32A-F6131519A652}" dt="2025-09-30T10:35:47.355" v="6549"/>
        <pc:sldMkLst>
          <pc:docMk/>
          <pc:sldMk cId="3799596819" sldId="297"/>
        </pc:sldMkLst>
        <pc:spChg chg="add mod">
          <ac:chgData name="Alexandre Hennessy" userId="91c145f27d306398" providerId="LiveId" clId="{7836BD14-3AE7-4680-B32A-F6131519A652}" dt="2025-09-28T23:11:25.343" v="4106" actId="1076"/>
          <ac:spMkLst>
            <pc:docMk/>
            <pc:sldMk cId="3799596819" sldId="297"/>
            <ac:spMk id="2" creationId="{C4814ABF-162A-9CCE-1DE8-1A656BD9E74B}"/>
          </ac:spMkLst>
        </pc:spChg>
        <pc:spChg chg="mod">
          <ac:chgData name="Alexandre Hennessy" userId="91c145f27d306398" providerId="LiveId" clId="{7836BD14-3AE7-4680-B32A-F6131519A652}" dt="2025-09-29T21:44:23.337" v="6160" actId="20577"/>
          <ac:spMkLst>
            <pc:docMk/>
            <pc:sldMk cId="3799596819" sldId="297"/>
            <ac:spMk id="5" creationId="{D2B0D8FB-E6B2-7264-9886-3A814F6B051E}"/>
          </ac:spMkLst>
        </pc:spChg>
        <pc:spChg chg="add mod">
          <ac:chgData name="Alexandre Hennessy" userId="91c145f27d306398" providerId="LiveId" clId="{7836BD14-3AE7-4680-B32A-F6131519A652}" dt="2025-09-30T10:35:07.219" v="6506" actId="207"/>
          <ac:spMkLst>
            <pc:docMk/>
            <pc:sldMk cId="3799596819" sldId="297"/>
            <ac:spMk id="14" creationId="{8099DF71-A4A3-57E0-3D55-6FEDFE879978}"/>
          </ac:spMkLst>
        </pc:spChg>
        <pc:spChg chg="add mod">
          <ac:chgData name="Alexandre Hennessy" userId="91c145f27d306398" providerId="LiveId" clId="{7836BD14-3AE7-4680-B32A-F6131519A652}" dt="2025-09-30T10:35:46.877" v="6547" actId="1076"/>
          <ac:spMkLst>
            <pc:docMk/>
            <pc:sldMk cId="3799596819" sldId="297"/>
            <ac:spMk id="16" creationId="{42C92111-8C4F-FDE8-6ACE-91C0E578169D}"/>
          </ac:spMkLst>
        </pc:spChg>
        <pc:graphicFrameChg chg="add mod">
          <ac:chgData name="Alexandre Hennessy" userId="91c145f27d306398" providerId="LiveId" clId="{7836BD14-3AE7-4680-B32A-F6131519A652}" dt="2025-09-30T10:32:22.965" v="6500" actId="1076"/>
          <ac:graphicFrameMkLst>
            <pc:docMk/>
            <pc:sldMk cId="3799596819" sldId="297"/>
            <ac:graphicFrameMk id="10" creationId="{07A853FE-E62E-81D6-C34C-11C6855E9FBC}"/>
          </ac:graphicFrameMkLst>
        </pc:graphicFrameChg>
        <pc:cxnChg chg="add mod">
          <ac:chgData name="Alexandre Hennessy" userId="91c145f27d306398" providerId="LiveId" clId="{7836BD14-3AE7-4680-B32A-F6131519A652}" dt="2025-09-30T10:34:07.481" v="6502" actId="13822"/>
          <ac:cxnSpMkLst>
            <pc:docMk/>
            <pc:sldMk cId="3799596819" sldId="297"/>
            <ac:cxnSpMk id="12" creationId="{9B5D149A-13BA-51C8-BF6D-F868A8ED16C9}"/>
          </ac:cxnSpMkLst>
        </pc:cxnChg>
      </pc:sldChg>
      <pc:sldChg chg="addSp delSp modSp new mod setBg">
        <pc:chgData name="Alexandre Hennessy" userId="91c145f27d306398" providerId="LiveId" clId="{7836BD14-3AE7-4680-B32A-F6131519A652}" dt="2025-10-01T17:07:19.130" v="7261" actId="1076"/>
        <pc:sldMkLst>
          <pc:docMk/>
          <pc:sldMk cId="2747638404" sldId="298"/>
        </pc:sldMkLst>
        <pc:spChg chg="mod">
          <ac:chgData name="Alexandre Hennessy" userId="91c145f27d306398" providerId="LiveId" clId="{7836BD14-3AE7-4680-B32A-F6131519A652}" dt="2025-09-28T23:36:06.247" v="5132" actId="26606"/>
          <ac:spMkLst>
            <pc:docMk/>
            <pc:sldMk cId="2747638404" sldId="298"/>
            <ac:spMk id="2" creationId="{C037CB9F-0017-8CE9-6893-533882A25F22}"/>
          </ac:spMkLst>
        </pc:spChg>
        <pc:spChg chg="add">
          <ac:chgData name="Alexandre Hennessy" userId="91c145f27d306398" providerId="LiveId" clId="{7836BD14-3AE7-4680-B32A-F6131519A652}" dt="2025-09-28T23:36:06.247" v="5132" actId="26606"/>
          <ac:spMkLst>
            <pc:docMk/>
            <pc:sldMk cId="2747638404" sldId="298"/>
            <ac:spMk id="9" creationId="{A3363022-C969-41E9-8EB2-E4C94908C1FA}"/>
          </ac:spMkLst>
        </pc:spChg>
        <pc:spChg chg="add">
          <ac:chgData name="Alexandre Hennessy" userId="91c145f27d306398" providerId="LiveId" clId="{7836BD14-3AE7-4680-B32A-F6131519A652}" dt="2025-09-28T23:36:06.247" v="5132" actId="26606"/>
          <ac:spMkLst>
            <pc:docMk/>
            <pc:sldMk cId="2747638404" sldId="298"/>
            <ac:spMk id="11" creationId="{8D1AD6B3-BE88-4CEB-BA17-790657CC4729}"/>
          </ac:spMkLst>
        </pc:spChg>
        <pc:grpChg chg="add">
          <ac:chgData name="Alexandre Hennessy" userId="91c145f27d306398" providerId="LiveId" clId="{7836BD14-3AE7-4680-B32A-F6131519A652}" dt="2025-09-28T23:36:06.247" v="5132" actId="26606"/>
          <ac:grpSpMkLst>
            <pc:docMk/>
            <pc:sldMk cId="2747638404" sldId="298"/>
            <ac:grpSpMk id="13" creationId="{89D1390B-7E13-4B4F-9CB2-391063412E54}"/>
          </ac:grpSpMkLst>
        </pc:grpChg>
        <pc:picChg chg="add mod">
          <ac:chgData name="Alexandre Hennessy" userId="91c145f27d306398" providerId="LiveId" clId="{7836BD14-3AE7-4680-B32A-F6131519A652}" dt="2025-10-01T17:07:19.130" v="7261" actId="1076"/>
          <ac:picMkLst>
            <pc:docMk/>
            <pc:sldMk cId="2747638404" sldId="298"/>
            <ac:picMk id="4" creationId="{24851AB8-0C00-84BA-D4AB-3DC555F217EC}"/>
          </ac:picMkLst>
        </pc:picChg>
      </pc:sldChg>
      <pc:sldChg chg="addSp delSp modSp add mod">
        <pc:chgData name="Alexandre Hennessy" userId="91c145f27d306398" providerId="LiveId" clId="{7836BD14-3AE7-4680-B32A-F6131519A652}" dt="2025-10-01T21:41:33.286" v="7344" actId="20577"/>
        <pc:sldMkLst>
          <pc:docMk/>
          <pc:sldMk cId="2522394012" sldId="299"/>
        </pc:sldMkLst>
        <pc:spChg chg="mod">
          <ac:chgData name="Alexandre Hennessy" userId="91c145f27d306398" providerId="LiveId" clId="{7836BD14-3AE7-4680-B32A-F6131519A652}" dt="2025-10-01T21:41:33.286" v="7344" actId="20577"/>
          <ac:spMkLst>
            <pc:docMk/>
            <pc:sldMk cId="2522394012" sldId="299"/>
            <ac:spMk id="4" creationId="{291C2A44-B451-1CDA-AA54-66809709AD2B}"/>
          </ac:spMkLst>
        </pc:spChg>
        <pc:spChg chg="mod ord">
          <ac:chgData name="Alexandre Hennessy" userId="91c145f27d306398" providerId="LiveId" clId="{7836BD14-3AE7-4680-B32A-F6131519A652}" dt="2025-09-29T21:26:05.691" v="5596" actId="1076"/>
          <ac:spMkLst>
            <pc:docMk/>
            <pc:sldMk cId="2522394012" sldId="299"/>
            <ac:spMk id="12" creationId="{EDAD05D8-2112-DC6F-88A4-7111ED50D158}"/>
          </ac:spMkLst>
        </pc:spChg>
        <pc:spChg chg="mod ord">
          <ac:chgData name="Alexandre Hennessy" userId="91c145f27d306398" providerId="LiveId" clId="{7836BD14-3AE7-4680-B32A-F6131519A652}" dt="2025-09-29T21:26:05.691" v="5596" actId="1076"/>
          <ac:spMkLst>
            <pc:docMk/>
            <pc:sldMk cId="2522394012" sldId="299"/>
            <ac:spMk id="13" creationId="{CAECD4D3-F026-3271-A985-D28A9C99E420}"/>
          </ac:spMkLst>
        </pc:spChg>
        <pc:spChg chg="mod ord">
          <ac:chgData name="Alexandre Hennessy" userId="91c145f27d306398" providerId="LiveId" clId="{7836BD14-3AE7-4680-B32A-F6131519A652}" dt="2025-09-29T21:26:05.691" v="5596" actId="1076"/>
          <ac:spMkLst>
            <pc:docMk/>
            <pc:sldMk cId="2522394012" sldId="299"/>
            <ac:spMk id="14" creationId="{80485680-58EC-EEBC-9388-516F585D4323}"/>
          </ac:spMkLst>
        </pc:spChg>
        <pc:spChg chg="mod ord">
          <ac:chgData name="Alexandre Hennessy" userId="91c145f27d306398" providerId="LiveId" clId="{7836BD14-3AE7-4680-B32A-F6131519A652}" dt="2025-09-29T21:26:05.691" v="5596" actId="1076"/>
          <ac:spMkLst>
            <pc:docMk/>
            <pc:sldMk cId="2522394012" sldId="299"/>
            <ac:spMk id="15" creationId="{86490048-DD9E-DEB9-613C-F80771473736}"/>
          </ac:spMkLst>
        </pc:spChg>
        <pc:graphicFrameChg chg="add mod">
          <ac:chgData name="Alexandre Hennessy" userId="91c145f27d306398" providerId="LiveId" clId="{7836BD14-3AE7-4680-B32A-F6131519A652}" dt="2025-09-30T07:09:00.099" v="6358" actId="1076"/>
          <ac:graphicFrameMkLst>
            <pc:docMk/>
            <pc:sldMk cId="2522394012" sldId="299"/>
            <ac:graphicFrameMk id="3" creationId="{D27DB957-B33B-145A-69F5-A810268B26E3}"/>
          </ac:graphicFrameMkLst>
        </pc:graphicFrameChg>
        <pc:graphicFrameChg chg="add mod">
          <ac:chgData name="Alexandre Hennessy" userId="91c145f27d306398" providerId="LiveId" clId="{7836BD14-3AE7-4680-B32A-F6131519A652}" dt="2025-09-30T07:09:37.687" v="6363" actId="1076"/>
          <ac:graphicFrameMkLst>
            <pc:docMk/>
            <pc:sldMk cId="2522394012" sldId="299"/>
            <ac:graphicFrameMk id="6" creationId="{5C9DB701-8919-A654-733C-8A69398121C9}"/>
          </ac:graphicFrameMkLst>
        </pc:graphicFrameChg>
        <pc:graphicFrameChg chg="add mod">
          <ac:chgData name="Alexandre Hennessy" userId="91c145f27d306398" providerId="LiveId" clId="{7836BD14-3AE7-4680-B32A-F6131519A652}" dt="2025-10-01T13:32:04.277" v="6892"/>
          <ac:graphicFrameMkLst>
            <pc:docMk/>
            <pc:sldMk cId="2522394012" sldId="299"/>
            <ac:graphicFrameMk id="8" creationId="{452A17EF-449A-CC87-3247-6A0716E2C106}"/>
          </ac:graphicFrameMkLst>
        </pc:graphicFrameChg>
        <pc:picChg chg="mod ord">
          <ac:chgData name="Alexandre Hennessy" userId="91c145f27d306398" providerId="LiveId" clId="{7836BD14-3AE7-4680-B32A-F6131519A652}" dt="2025-09-29T21:26:05.691" v="5596" actId="1076"/>
          <ac:picMkLst>
            <pc:docMk/>
            <pc:sldMk cId="2522394012" sldId="299"/>
            <ac:picMk id="5" creationId="{8BBF91B2-9F19-54DB-5610-812FC868CC87}"/>
          </ac:picMkLst>
        </pc:picChg>
      </pc:sldChg>
      <pc:sldChg chg="addSp delSp modSp add mod">
        <pc:chgData name="Alexandre Hennessy" userId="91c145f27d306398" providerId="LiveId" clId="{7836BD14-3AE7-4680-B32A-F6131519A652}" dt="2025-10-02T10:53:50.253" v="7399" actId="20577"/>
        <pc:sldMkLst>
          <pc:docMk/>
          <pc:sldMk cId="544526793" sldId="300"/>
        </pc:sldMkLst>
        <pc:spChg chg="add mod">
          <ac:chgData name="Alexandre Hennessy" userId="91c145f27d306398" providerId="LiveId" clId="{7836BD14-3AE7-4680-B32A-F6131519A652}" dt="2025-10-02T10:53:50.253" v="7399" actId="20577"/>
          <ac:spMkLst>
            <pc:docMk/>
            <pc:sldMk cId="544526793" sldId="300"/>
            <ac:spMk id="3" creationId="{8C595B91-5C69-EEFC-2625-B8D506C07D20}"/>
          </ac:spMkLst>
        </pc:spChg>
        <pc:spChg chg="mod">
          <ac:chgData name="Alexandre Hennessy" userId="91c145f27d306398" providerId="LiveId" clId="{7836BD14-3AE7-4680-B32A-F6131519A652}" dt="2025-09-29T21:34:10.833" v="5798" actId="20577"/>
          <ac:spMkLst>
            <pc:docMk/>
            <pc:sldMk cId="544526793" sldId="300"/>
            <ac:spMk id="5" creationId="{0E236616-2D93-103E-46C5-599CD2E43F26}"/>
          </ac:spMkLst>
        </pc:spChg>
        <pc:graphicFrameChg chg="add mod">
          <ac:chgData name="Alexandre Hennessy" userId="91c145f27d306398" providerId="LiveId" clId="{7836BD14-3AE7-4680-B32A-F6131519A652}" dt="2025-10-01T21:37:32.118" v="7313" actId="1076"/>
          <ac:graphicFrameMkLst>
            <pc:docMk/>
            <pc:sldMk cId="544526793" sldId="300"/>
            <ac:graphicFrameMk id="6" creationId="{79090A38-2B5A-5CBB-9665-77148C383283}"/>
          </ac:graphicFrameMkLst>
        </pc:graphicFrameChg>
        <pc:picChg chg="del mod">
          <ac:chgData name="Alexandre Hennessy" userId="91c145f27d306398" providerId="LiveId" clId="{7836BD14-3AE7-4680-B32A-F6131519A652}" dt="2025-10-01T21:37:28.218" v="7311" actId="478"/>
          <ac:picMkLst>
            <pc:docMk/>
            <pc:sldMk cId="544526793" sldId="300"/>
            <ac:picMk id="7" creationId="{F5123DDC-19E0-3659-7D92-C61292C09287}"/>
          </ac:picMkLst>
        </pc:picChg>
      </pc:sldChg>
      <pc:sldChg chg="addSp delSp modSp new mod">
        <pc:chgData name="Alexandre Hennessy" userId="91c145f27d306398" providerId="LiveId" clId="{7836BD14-3AE7-4680-B32A-F6131519A652}" dt="2025-10-02T10:53:09.062" v="7390" actId="20577"/>
        <pc:sldMkLst>
          <pc:docMk/>
          <pc:sldMk cId="1334552839" sldId="301"/>
        </pc:sldMkLst>
        <pc:spChg chg="add mod">
          <ac:chgData name="Alexandre Hennessy" userId="91c145f27d306398" providerId="LiveId" clId="{7836BD14-3AE7-4680-B32A-F6131519A652}" dt="2025-10-01T14:29:22.649" v="6931" actId="20577"/>
          <ac:spMkLst>
            <pc:docMk/>
            <pc:sldMk cId="1334552839" sldId="301"/>
            <ac:spMk id="4" creationId="{9BFD1158-D15F-D694-15F2-6739B0BBACC9}"/>
          </ac:spMkLst>
        </pc:spChg>
        <pc:spChg chg="add mod">
          <ac:chgData name="Alexandre Hennessy" userId="91c145f27d306398" providerId="LiveId" clId="{7836BD14-3AE7-4680-B32A-F6131519A652}" dt="2025-10-02T10:53:09.062" v="7390" actId="20577"/>
          <ac:spMkLst>
            <pc:docMk/>
            <pc:sldMk cId="1334552839" sldId="301"/>
            <ac:spMk id="6" creationId="{48874C36-337E-0027-524E-D727857C7CC1}"/>
          </ac:spMkLst>
        </pc:spChg>
        <pc:spChg chg="add mod">
          <ac:chgData name="Alexandre Hennessy" userId="91c145f27d306398" providerId="LiveId" clId="{7836BD14-3AE7-4680-B32A-F6131519A652}" dt="2025-10-01T13:27:47.285" v="6843"/>
          <ac:spMkLst>
            <pc:docMk/>
            <pc:sldMk cId="1334552839" sldId="301"/>
            <ac:spMk id="8" creationId="{AC8BE79F-7681-01B9-977B-C4EF8888CD87}"/>
          </ac:spMkLst>
        </pc:spChg>
        <pc:spChg chg="add del mod">
          <ac:chgData name="Alexandre Hennessy" userId="91c145f27d306398" providerId="LiveId" clId="{7836BD14-3AE7-4680-B32A-F6131519A652}" dt="2025-10-01T14:33:11.528" v="6943" actId="478"/>
          <ac:spMkLst>
            <pc:docMk/>
            <pc:sldMk cId="1334552839" sldId="301"/>
            <ac:spMk id="11" creationId="{0A270711-6E71-E4F5-98D3-7F19CE9C4A8D}"/>
          </ac:spMkLst>
        </pc:spChg>
        <pc:picChg chg="add del mod">
          <ac:chgData name="Alexandre Hennessy" userId="91c145f27d306398" providerId="LiveId" clId="{7836BD14-3AE7-4680-B32A-F6131519A652}" dt="2025-10-01T14:33:47.186" v="6949" actId="478"/>
          <ac:picMkLst>
            <pc:docMk/>
            <pc:sldMk cId="1334552839" sldId="301"/>
            <ac:picMk id="7" creationId="{6F64DDC8-4C72-DB7C-382A-45BB72FFE3F3}"/>
          </ac:picMkLst>
        </pc:picChg>
        <pc:picChg chg="add del mod">
          <ac:chgData name="Alexandre Hennessy" userId="91c145f27d306398" providerId="LiveId" clId="{7836BD14-3AE7-4680-B32A-F6131519A652}" dt="2025-10-01T14:30:17.444" v="6938" actId="478"/>
          <ac:picMkLst>
            <pc:docMk/>
            <pc:sldMk cId="1334552839" sldId="301"/>
            <ac:picMk id="9" creationId="{B6BAA81B-8499-E268-D076-AE1BEF02CF45}"/>
          </ac:picMkLst>
        </pc:picChg>
        <pc:picChg chg="add del mod">
          <ac:chgData name="Alexandre Hennessy" userId="91c145f27d306398" providerId="LiveId" clId="{7836BD14-3AE7-4680-B32A-F6131519A652}" dt="2025-10-01T14:32:51.312" v="6940" actId="478"/>
          <ac:picMkLst>
            <pc:docMk/>
            <pc:sldMk cId="1334552839" sldId="301"/>
            <ac:picMk id="10" creationId="{728C9B04-1D8B-3EAC-A10C-03FE7CA54C50}"/>
          </ac:picMkLst>
        </pc:picChg>
        <pc:picChg chg="add mod">
          <ac:chgData name="Alexandre Hennessy" userId="91c145f27d306398" providerId="LiveId" clId="{7836BD14-3AE7-4680-B32A-F6131519A652}" dt="2025-10-01T14:33:58.346" v="6951" actId="1076"/>
          <ac:picMkLst>
            <pc:docMk/>
            <pc:sldMk cId="1334552839" sldId="301"/>
            <ac:picMk id="13" creationId="{B2775BFA-D744-2AA9-4276-8697DF6D1501}"/>
          </ac:picMkLst>
        </pc:picChg>
        <pc:cxnChg chg="add mod">
          <ac:chgData name="Alexandre Hennessy" userId="91c145f27d306398" providerId="LiveId" clId="{7836BD14-3AE7-4680-B32A-F6131519A652}" dt="2025-09-29T21:46:45.077" v="6210"/>
          <ac:cxnSpMkLst>
            <pc:docMk/>
            <pc:sldMk cId="1334552839" sldId="301"/>
            <ac:cxnSpMk id="5" creationId="{5D061487-5AB4-51CD-6043-823E6EDC25A4}"/>
          </ac:cxnSpMkLst>
        </pc:cxnChg>
      </pc:sldChg>
      <pc:sldChg chg="delSp modSp new del mod">
        <pc:chgData name="Alexandre Hennessy" userId="91c145f27d306398" providerId="LiveId" clId="{7836BD14-3AE7-4680-B32A-F6131519A652}" dt="2025-10-01T17:08:48.556" v="7262" actId="2696"/>
        <pc:sldMkLst>
          <pc:docMk/>
          <pc:sldMk cId="1813703909" sldId="302"/>
        </pc:sldMkLst>
        <pc:spChg chg="mod">
          <ac:chgData name="Alexandre Hennessy" userId="91c145f27d306398" providerId="LiveId" clId="{7836BD14-3AE7-4680-B32A-F6131519A652}" dt="2025-10-01T10:29:43.369" v="6764" actId="20577"/>
          <ac:spMkLst>
            <pc:docMk/>
            <pc:sldMk cId="1813703909" sldId="302"/>
            <ac:spMk id="2" creationId="{FFE6EEA6-8ECA-16D5-95CA-1FA520C5D9D8}"/>
          </ac:spMkLst>
        </pc:spChg>
        <pc:spChg chg="del">
          <ac:chgData name="Alexandre Hennessy" userId="91c145f27d306398" providerId="LiveId" clId="{7836BD14-3AE7-4680-B32A-F6131519A652}" dt="2025-10-01T10:29:45.681" v="6765" actId="478"/>
          <ac:spMkLst>
            <pc:docMk/>
            <pc:sldMk cId="1813703909" sldId="302"/>
            <ac:spMk id="3" creationId="{25208AFC-9D54-85A5-6BAC-69B437750261}"/>
          </ac:spMkLst>
        </pc:spChg>
      </pc:sldChg>
      <pc:sldChg chg="addSp delSp modSp add mod">
        <pc:chgData name="Alexandre Hennessy" userId="91c145f27d306398" providerId="LiveId" clId="{7836BD14-3AE7-4680-B32A-F6131519A652}" dt="2025-10-01T15:11:38.226" v="7183" actId="1076"/>
        <pc:sldMkLst>
          <pc:docMk/>
          <pc:sldMk cId="532809745" sldId="303"/>
        </pc:sldMkLst>
        <pc:spChg chg="add del mod">
          <ac:chgData name="Alexandre Hennessy" userId="91c145f27d306398" providerId="LiveId" clId="{7836BD14-3AE7-4680-B32A-F6131519A652}" dt="2025-10-01T15:07:56.218" v="7151" actId="478"/>
          <ac:spMkLst>
            <pc:docMk/>
            <pc:sldMk cId="532809745" sldId="303"/>
            <ac:spMk id="2" creationId="{D372EBBB-D9BE-3C3A-337D-B03AC7F15200}"/>
          </ac:spMkLst>
        </pc:spChg>
        <pc:spChg chg="del">
          <ac:chgData name="Alexandre Hennessy" userId="91c145f27d306398" providerId="LiveId" clId="{7836BD14-3AE7-4680-B32A-F6131519A652}" dt="2025-10-01T15:07:03.548" v="6982" actId="478"/>
          <ac:spMkLst>
            <pc:docMk/>
            <pc:sldMk cId="532809745" sldId="303"/>
            <ac:spMk id="3" creationId="{F328C928-47FF-9ECD-7B5B-69D264B04F27}"/>
          </ac:spMkLst>
        </pc:spChg>
        <pc:spChg chg="mod">
          <ac:chgData name="Alexandre Hennessy" userId="91c145f27d306398" providerId="LiveId" clId="{7836BD14-3AE7-4680-B32A-F6131519A652}" dt="2025-10-01T15:11:38.226" v="7183" actId="1076"/>
          <ac:spMkLst>
            <pc:docMk/>
            <pc:sldMk cId="532809745" sldId="303"/>
            <ac:spMk id="5" creationId="{43257449-B904-0265-26BF-CD9C7B33AF86}"/>
          </ac:spMkLst>
        </pc:spChg>
        <pc:picChg chg="del">
          <ac:chgData name="Alexandre Hennessy" userId="91c145f27d306398" providerId="LiveId" clId="{7836BD14-3AE7-4680-B32A-F6131519A652}" dt="2025-10-01T15:07:00.780" v="6981" actId="478"/>
          <ac:picMkLst>
            <pc:docMk/>
            <pc:sldMk cId="532809745" sldId="303"/>
            <ac:picMk id="7" creationId="{DF285C8A-E854-4ABF-5561-48E4503CAD4C}"/>
          </ac:picMkLst>
        </pc:picChg>
        <pc:picChg chg="add mod">
          <ac:chgData name="Alexandre Hennessy" userId="91c145f27d306398" providerId="LiveId" clId="{7836BD14-3AE7-4680-B32A-F6131519A652}" dt="2025-10-01T15:11:21.337" v="7182" actId="1076"/>
          <ac:picMkLst>
            <pc:docMk/>
            <pc:sldMk cId="532809745" sldId="303"/>
            <ac:picMk id="8" creationId="{B95340D5-FB04-E8F6-2E35-465056D8AC93}"/>
          </ac:picMkLst>
        </pc:picChg>
        <pc:cxnChg chg="del">
          <ac:chgData name="Alexandre Hennessy" userId="91c145f27d306398" providerId="LiveId" clId="{7836BD14-3AE7-4680-B32A-F6131519A652}" dt="2025-10-01T15:07:59.043" v="7152" actId="478"/>
          <ac:cxnSpMkLst>
            <pc:docMk/>
            <pc:sldMk cId="532809745" sldId="303"/>
            <ac:cxnSpMk id="4" creationId="{083A6EFD-D165-F970-750F-9D7AE348FC6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FEDB4-CF61-43F2-A4EF-9356BF12910E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6EF95-3745-41F7-B8A6-35C323FDDF8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813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fdd06bc2c_2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What are the research questions, state of the art, intended contributions to the state-of-the-art?</a:t>
            </a:r>
            <a:endParaRPr sz="1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What are the contributions of this project to the overall questions of the NCCR?</a:t>
            </a:r>
            <a:endParaRPr sz="2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Establish the magnitude of the problem/question and who is working on it</a:t>
            </a:r>
            <a:endParaRPr dirty="0"/>
          </a:p>
        </p:txBody>
      </p:sp>
      <p:sp>
        <p:nvSpPr>
          <p:cNvPr id="139" name="Google Shape;139;g30fdd06bc2c_2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6EF95-3745-41F7-B8A6-35C323FDDF8A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9039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D339-3005-09C2-CA46-8179E6BFF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066A7-A6DE-4502-3323-123A5E5F6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678DB-4693-18B9-A937-A7210CAB6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42E3D-6C4E-C8FC-E93B-5B5BA1A4B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3205F-472A-49E4-1F4D-DD9737A0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1819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34A5-B8BE-1335-697D-FCB00006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27C29-8B84-B3A0-F7AA-5E261A1FF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29C6-1896-6F7E-A3C2-5F5E53B23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836ED-9F70-2D47-4F68-AFB80950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27BBA-28CC-DE49-C694-F3896CF7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8217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CC953-0FD6-1CDF-A2D5-29B64B661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2AEEE-271E-9CB7-D75C-708FDBD49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8D099-4907-5A69-75AF-F55D1C40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7E68D-F4CE-5F4E-E2F6-66DB7599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6BD8A-A3CB-A1E9-9278-94C8ED4F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832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DC3-F26B-461B-928D-772AF92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D73FA-BBEA-10BE-0A3E-9AFA04FAB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7147C-F223-C504-6C37-B270438A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A71E5-4589-39D0-C6CE-A917B714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2276A-E26F-3B4F-D39C-00FB5700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6655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994A-719A-0154-3A1A-B4AFA7F3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1D58F-28E0-69B1-1D62-17205D384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DA90-AF3D-633A-D00E-DE22CC8B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85427-18B9-2D1E-2AC7-2760AB670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9E7DA-1B48-AC6D-96A6-0971A6D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999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9E49-BA17-E1E0-3F5A-B3F3E945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FDCB6-300D-4FFC-A8F7-0DB43F92F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F321E-9ACB-D29D-1CBC-4E1B18DBB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4BC43-9465-694F-9C57-5EB70CCE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D1459-2687-EDBF-C406-9C5F7D50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2AA7E-71CB-E166-A842-A83FB46E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0759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8083-0821-0AA5-D44E-5E423D1D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5EAA7-7856-0218-2A94-40FD305F8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B881B-E716-361B-FF1E-C12194297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F88A2-A6BF-2562-6644-3E0BEACCB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96EC6-E596-D8E0-5F95-903EE14A4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B5260-D023-AD8C-6FD4-EB5F5954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4F9161-3904-8306-D4F3-48C02BA87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665A3-4463-9E46-AEC4-50C64606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5421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954DF-EA14-7B41-B469-0A30CCFA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BEC7D5-ECB6-45E2-1585-9E55C775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2092B-FAA0-D876-E170-96544A9D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50683-1FD2-CA5A-3E5A-ABADD4A9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4341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F4BB-619D-1A0F-4849-CEEB18F2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80C65-15F5-27DC-046B-52FFF882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08795-196A-DAB4-6837-A84DC7AF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191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03CBA-B723-AD98-E799-26044D0A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0E45-C04E-A076-4289-167DF4D11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3E9DB-1214-7B6F-28E3-7CE3C0840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9FEF1-476E-435F-6F0A-CE939BA5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B65B4-D3E4-9A69-B859-038E4E12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FFF5E-4E6D-1443-27A7-33D60E37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0420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847E-A79D-6234-3B23-938F8865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CA22A-523F-880D-690A-B34A2D805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A91A4-417A-FA58-83BA-A6245F423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9927B-3029-5290-A3F2-1CDEACCB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E12C4-6D3D-D70E-B280-5463054F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C20D7-4CE5-2476-4C26-0437D73F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0934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C09E3-D51B-BEEA-8368-BEC55C7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A5778-AD46-3C15-35CD-59A19FFA5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DF496-C034-AF29-C1B5-9EC00C7D9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E9FAB2-39F4-478B-A38A-AB92387D836B}" type="datetimeFigureOut">
              <a:rPr lang="en-CH" smtClean="0"/>
              <a:t>28.09.2025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F4469-E68C-4FF7-FB9B-B85120258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40EE1-7A6B-DA01-C00C-096CEC92F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2B4E1-CCA1-448B-9933-61E80FE5F0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835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9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FED14-80FF-B258-E268-8C702347F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4" y="393380"/>
            <a:ext cx="11545484" cy="4567137"/>
          </a:xfrm>
        </p:spPr>
        <p:txBody>
          <a:bodyPr>
            <a:normAutofit/>
          </a:bodyPr>
          <a:lstStyle/>
          <a:p>
            <a:r>
              <a:rPr lang="en-GB" sz="4400" dirty="0"/>
              <a:t>Charged particle detection with superconducting nanowire single photon detectors (SNSPDs)</a:t>
            </a:r>
          </a:p>
        </p:txBody>
      </p:sp>
      <p:pic>
        <p:nvPicPr>
          <p:cNvPr id="9218" name="Picture 2" descr="Openbooks – E-Books und interaktive Lernskripte">
            <a:extLst>
              <a:ext uri="{FF2B5EF4-FFF2-40B4-BE49-F238E27FC236}">
                <a16:creationId xmlns:a16="http://schemas.microsoft.com/office/drawing/2014/main" id="{604340C0-8EA3-D24C-FA26-69D3162A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1734" y="102032"/>
            <a:ext cx="2980266" cy="91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ED9DB-A46A-6036-2834-B1CDE69A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76" y="5012268"/>
            <a:ext cx="4114800" cy="97091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Supervisor: Prof. Dr. Ben Kilminster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Alexandre Hennessy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02/10/2025</a:t>
            </a:r>
          </a:p>
        </p:txBody>
      </p:sp>
    </p:spTree>
    <p:extLst>
      <p:ext uri="{BB962C8B-B14F-4D97-AF65-F5344CB8AC3E}">
        <p14:creationId xmlns:p14="http://schemas.microsoft.com/office/powerpoint/2010/main" val="1279999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AFC84-7E2A-6E9F-C223-D1805E950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55485193-7579-78E0-E7FB-89E4E76C9AF7}"/>
              </a:ext>
            </a:extLst>
          </p:cNvPr>
          <p:cNvSpPr txBox="1">
            <a:spLocks/>
          </p:cNvSpPr>
          <p:nvPr/>
        </p:nvSpPr>
        <p:spPr>
          <a:xfrm>
            <a:off x="0" y="53943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Trigger level measurement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A4EB2193-DB24-7C94-A312-4238B33F77E9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E8FA1828-F8F8-8355-81D9-6C12BCB9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10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BEB2B-3EBB-FA1E-1B07-0B1A5F75B75D}"/>
              </a:ext>
            </a:extLst>
          </p:cNvPr>
          <p:cNvSpPr txBox="1"/>
          <p:nvPr/>
        </p:nvSpPr>
        <p:spPr>
          <a:xfrm>
            <a:off x="2036352" y="1239372"/>
            <a:ext cx="302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Trigger level curve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195A63-4F3C-A1E1-F68A-F3C17EF41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161" y="1647256"/>
            <a:ext cx="4912482" cy="41619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480274-64FB-A832-ADC5-56559F607748}"/>
              </a:ext>
            </a:extLst>
          </p:cNvPr>
          <p:cNvSpPr/>
          <p:nvPr/>
        </p:nvSpPr>
        <p:spPr>
          <a:xfrm>
            <a:off x="6428819" y="1608704"/>
            <a:ext cx="717973" cy="541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F91284-EE9E-7E6F-0A8F-710A53D0E86B}"/>
              </a:ext>
            </a:extLst>
          </p:cNvPr>
          <p:cNvCxnSpPr/>
          <p:nvPr/>
        </p:nvCxnSpPr>
        <p:spPr>
          <a:xfrm flipH="1">
            <a:off x="7531947" y="4246880"/>
            <a:ext cx="4016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0EAE0F-E7D9-B5DC-F2C8-CB20B2815446}"/>
              </a:ext>
            </a:extLst>
          </p:cNvPr>
          <p:cNvCxnSpPr/>
          <p:nvPr/>
        </p:nvCxnSpPr>
        <p:spPr>
          <a:xfrm flipH="1">
            <a:off x="7531947" y="2435013"/>
            <a:ext cx="4016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98CE44B-1C1D-DCAE-F0F2-5ECEC85F05CC}"/>
              </a:ext>
            </a:extLst>
          </p:cNvPr>
          <p:cNvSpPr txBox="1"/>
          <p:nvPr/>
        </p:nvSpPr>
        <p:spPr>
          <a:xfrm>
            <a:off x="8456551" y="452458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10198-37F5-CF2B-CD25-7EF4C5198A42}"/>
              </a:ext>
            </a:extLst>
          </p:cNvPr>
          <p:cNvSpPr txBox="1"/>
          <p:nvPr/>
        </p:nvSpPr>
        <p:spPr>
          <a:xfrm>
            <a:off x="8456551" y="346438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0708B-FCAC-CF21-EC95-61FB24400290}"/>
              </a:ext>
            </a:extLst>
          </p:cNvPr>
          <p:cNvSpPr txBox="1"/>
          <p:nvPr/>
        </p:nvSpPr>
        <p:spPr>
          <a:xfrm>
            <a:off x="8456551" y="201986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CH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C35A985-3FFD-212A-5964-B96E20271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701360"/>
              </p:ext>
            </p:extLst>
          </p:nvPr>
        </p:nvGraphicFramePr>
        <p:xfrm>
          <a:off x="-85726" y="1120775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228" progId="Origin95.Graph">
                  <p:embed/>
                </p:oleObj>
              </mc:Choice>
              <mc:Fallback>
                <p:oleObj name="Graph" r:id="rId3" imgW="9802368" imgH="7502228" progId="Origin95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C35A985-3FFD-212A-5964-B96E202715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5726" y="1120775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2D816BA-1A17-6978-F87E-5EAB01C3D875}"/>
              </a:ext>
            </a:extLst>
          </p:cNvPr>
          <p:cNvSpPr/>
          <p:nvPr/>
        </p:nvSpPr>
        <p:spPr>
          <a:xfrm>
            <a:off x="2201333" y="4246880"/>
            <a:ext cx="311574" cy="277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CE7F7D-1BA6-1505-55A8-539DCA77E65F}"/>
              </a:ext>
            </a:extLst>
          </p:cNvPr>
          <p:cNvSpPr/>
          <p:nvPr/>
        </p:nvSpPr>
        <p:spPr>
          <a:xfrm>
            <a:off x="4236719" y="4168986"/>
            <a:ext cx="311574" cy="277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4CA5F0-FA39-1E2F-E280-06E373B972EE}"/>
              </a:ext>
            </a:extLst>
          </p:cNvPr>
          <p:cNvSpPr/>
          <p:nvPr/>
        </p:nvSpPr>
        <p:spPr>
          <a:xfrm>
            <a:off x="5468440" y="4168985"/>
            <a:ext cx="311574" cy="277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9FF980-54AE-5408-70DE-6C248C122D86}"/>
              </a:ext>
            </a:extLst>
          </p:cNvPr>
          <p:cNvSpPr/>
          <p:nvPr/>
        </p:nvSpPr>
        <p:spPr>
          <a:xfrm>
            <a:off x="8453075" y="4570399"/>
            <a:ext cx="311574" cy="277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96B4F2-A71E-E16F-C7D5-5282E4D16FE6}"/>
              </a:ext>
            </a:extLst>
          </p:cNvPr>
          <p:cNvSpPr/>
          <p:nvPr/>
        </p:nvSpPr>
        <p:spPr>
          <a:xfrm>
            <a:off x="8453075" y="3510199"/>
            <a:ext cx="311574" cy="277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8A5891-36B7-8D80-E57A-572A85346D85}"/>
              </a:ext>
            </a:extLst>
          </p:cNvPr>
          <p:cNvSpPr/>
          <p:nvPr/>
        </p:nvSpPr>
        <p:spPr>
          <a:xfrm>
            <a:off x="8453075" y="2065681"/>
            <a:ext cx="311574" cy="277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6813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01D99-0D48-6749-2DCA-B9630CC4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BF6D133-8FD1-0CB2-3563-A953889BE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380121"/>
              </p:ext>
            </p:extLst>
          </p:nvPr>
        </p:nvGraphicFramePr>
        <p:xfrm>
          <a:off x="5813849" y="1116964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368" imgH="7502228" progId="Origin95.Graph">
                  <p:embed/>
                </p:oleObj>
              </mc:Choice>
              <mc:Fallback>
                <p:oleObj name="Graph" r:id="rId2" imgW="9802368" imgH="7502228" progId="Origin95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BF6D133-8FD1-0CB2-3563-A953889BE8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13849" y="1116964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0A704EB-CACB-B497-16A3-6B6D9C1D9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91060"/>
              </p:ext>
            </p:extLst>
          </p:nvPr>
        </p:nvGraphicFramePr>
        <p:xfrm>
          <a:off x="-6775" y="1116964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368" imgH="7502228" progId="Origin95.Graph">
                  <p:embed/>
                </p:oleObj>
              </mc:Choice>
              <mc:Fallback>
                <p:oleObj name="Graph" r:id="rId4" imgW="9802368" imgH="7502228" progId="Origin95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0A704EB-CACB-B497-16A3-6B6D9C1D9F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6775" y="1116964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77FC13FF-68D8-368F-E545-09B0B3EB4DEA}"/>
              </a:ext>
            </a:extLst>
          </p:cNvPr>
          <p:cNvSpPr txBox="1">
            <a:spLocks/>
          </p:cNvSpPr>
          <p:nvPr/>
        </p:nvSpPr>
        <p:spPr>
          <a:xfrm>
            <a:off x="0" y="-54824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Photon and dark count rates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C51DE3ED-16FC-D591-14A3-6FF4D002178C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778EE252-4263-6388-8E60-2E5F8110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E56D0-E86F-7E58-235D-6E8455308A89}"/>
              </a:ext>
            </a:extLst>
          </p:cNvPr>
          <p:cNvSpPr txBox="1"/>
          <p:nvPr/>
        </p:nvSpPr>
        <p:spPr>
          <a:xfrm>
            <a:off x="1837586" y="1361476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Photon count rate (PCR) example</a:t>
            </a:r>
            <a:endParaRPr lang="en-CH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EA2AD-D8CA-4B5F-0367-59CF712BB4C4}"/>
              </a:ext>
            </a:extLst>
          </p:cNvPr>
          <p:cNvSpPr txBox="1"/>
          <p:nvPr/>
        </p:nvSpPr>
        <p:spPr>
          <a:xfrm>
            <a:off x="7804918" y="1361476"/>
            <a:ext cx="339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Dark count rate (DCR) example</a:t>
            </a:r>
            <a:endParaRPr lang="en-CH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810E4-4342-72B0-089F-0776D6691723}"/>
              </a:ext>
            </a:extLst>
          </p:cNvPr>
          <p:cNvSpPr txBox="1"/>
          <p:nvPr/>
        </p:nvSpPr>
        <p:spPr>
          <a:xfrm>
            <a:off x="7667414" y="6165770"/>
            <a:ext cx="440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Dark counts with no laser source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55703-B5C0-38B4-D09A-E2BC673889EE}"/>
              </a:ext>
            </a:extLst>
          </p:cNvPr>
          <p:cNvSpPr txBox="1"/>
          <p:nvPr/>
        </p:nvSpPr>
        <p:spPr>
          <a:xfrm>
            <a:off x="1837586" y="6165770"/>
            <a:ext cx="440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Photon count with a laser source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5873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7CB9F-0017-8CE9-6893-533882A2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Optical characterization results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close up of a chip&#10;&#10;AI-generated content may be incorrect.">
            <a:extLst>
              <a:ext uri="{FF2B5EF4-FFF2-40B4-BE49-F238E27FC236}">
                <a16:creationId xmlns:a16="http://schemas.microsoft.com/office/drawing/2014/main" id="{24851AB8-0C00-84BA-D4AB-3DC555F21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781"/>
            <a:ext cx="3174898" cy="42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38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56FE5-A1E4-4D92-5002-B51C3684B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291C2A44-B451-1CDA-AA54-66809709AD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NbTiN</a:t>
            </a:r>
            <a:r>
              <a:rPr lang="en-GB" dirty="0"/>
              <a:t> SNSPD (A)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D6CEF761-784F-3486-09DD-FEC436E35F70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FC63349A-0807-939A-ADD3-7B8B3E64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 descr="A graph of a laser&#10;&#10;AI-generated content may be incorrect.">
            <a:extLst>
              <a:ext uri="{FF2B5EF4-FFF2-40B4-BE49-F238E27FC236}">
                <a16:creationId xmlns:a16="http://schemas.microsoft.com/office/drawing/2014/main" id="{8BBF91B2-9F19-54DB-5610-812FC868C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58198"/>
            <a:ext cx="3801386" cy="29089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AD05D8-2112-DC6F-88A4-7111ED50D158}"/>
              </a:ext>
            </a:extLst>
          </p:cNvPr>
          <p:cNvSpPr txBox="1"/>
          <p:nvPr/>
        </p:nvSpPr>
        <p:spPr>
          <a:xfrm>
            <a:off x="3899186" y="958197"/>
            <a:ext cx="10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IV curve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ECD4D3-F026-3271-A985-D28A9C99E420}"/>
              </a:ext>
            </a:extLst>
          </p:cNvPr>
          <p:cNvSpPr txBox="1"/>
          <p:nvPr/>
        </p:nvSpPr>
        <p:spPr>
          <a:xfrm>
            <a:off x="7469188" y="961354"/>
            <a:ext cx="143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Trigger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85680-58EC-EEBC-9388-516F585D4323}"/>
              </a:ext>
            </a:extLst>
          </p:cNvPr>
          <p:cNvSpPr txBox="1"/>
          <p:nvPr/>
        </p:nvSpPr>
        <p:spPr>
          <a:xfrm>
            <a:off x="4097765" y="3933487"/>
            <a:ext cx="63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PCR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490048-DD9E-DEB9-613C-F80771473736}"/>
              </a:ext>
            </a:extLst>
          </p:cNvPr>
          <p:cNvSpPr txBox="1"/>
          <p:nvPr/>
        </p:nvSpPr>
        <p:spPr>
          <a:xfrm>
            <a:off x="7776366" y="3949230"/>
            <a:ext cx="65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DCR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27DB957-B33B-145A-69F5-A810268B2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09925"/>
              </p:ext>
            </p:extLst>
          </p:nvPr>
        </p:nvGraphicFramePr>
        <p:xfrm>
          <a:off x="6205221" y="991854"/>
          <a:ext cx="3799842" cy="2908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228" progId="Origin95.Graph">
                  <p:embed/>
                </p:oleObj>
              </mc:Choice>
              <mc:Fallback>
                <p:oleObj name="Graph" r:id="rId3" imgW="9802368" imgH="7502228" progId="Origin95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27DB957-B33B-145A-69F5-A810268B26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5221" y="991854"/>
                        <a:ext cx="3799842" cy="2908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C9DB701-8919-A654-733C-8A69398121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36617"/>
              </p:ext>
            </p:extLst>
          </p:nvPr>
        </p:nvGraphicFramePr>
        <p:xfrm>
          <a:off x="2514600" y="3915876"/>
          <a:ext cx="3799842" cy="2908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368" imgH="7502228" progId="Origin95.Graph">
                  <p:embed/>
                </p:oleObj>
              </mc:Choice>
              <mc:Fallback>
                <p:oleObj name="Graph" r:id="rId5" imgW="9802368" imgH="7502228" progId="Origin95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C9DB701-8919-A654-733C-8A6939812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600" y="3915876"/>
                        <a:ext cx="3799842" cy="2908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52A17EF-449A-CC87-3247-6A0716E2C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384439"/>
              </p:ext>
            </p:extLst>
          </p:nvPr>
        </p:nvGraphicFramePr>
        <p:xfrm>
          <a:off x="6205221" y="3920830"/>
          <a:ext cx="3801386" cy="29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02368" imgH="7502228" progId="Origin95.Graph">
                  <p:embed/>
                </p:oleObj>
              </mc:Choice>
              <mc:Fallback>
                <p:oleObj name="Graph" r:id="rId7" imgW="9802368" imgH="7502228" progId="Origin95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52A17EF-449A-CC87-3247-6A0716E2C1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05221" y="3920830"/>
                        <a:ext cx="3801386" cy="29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239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CA11-1917-AC3F-0152-4782971C0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FA3A74-248B-F0DF-3253-157ABE4AC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3" y="1623143"/>
            <a:ext cx="5525910" cy="4230345"/>
          </a:xfrm>
          <a:prstGeom prst="rect">
            <a:avLst/>
          </a:prstGeom>
        </p:spPr>
      </p:pic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870E048A-BB62-A462-713F-E7142A1AB3D2}"/>
              </a:ext>
            </a:extLst>
          </p:cNvPr>
          <p:cNvSpPr txBox="1">
            <a:spLocks/>
          </p:cNvSpPr>
          <p:nvPr/>
        </p:nvSpPr>
        <p:spPr>
          <a:xfrm>
            <a:off x="0" y="10856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NbTiN</a:t>
            </a:r>
            <a:r>
              <a:rPr lang="en-GB" dirty="0"/>
              <a:t> SNSPD (B) 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043465EA-15C4-64E8-EE66-40908EEE8408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C6455054-EB73-E082-C83D-02E760F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14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8021D5-3498-C387-2DCC-F3ABCF2B3E1C}"/>
              </a:ext>
            </a:extLst>
          </p:cNvPr>
          <p:cNvSpPr txBox="1"/>
          <p:nvPr/>
        </p:nvSpPr>
        <p:spPr>
          <a:xfrm>
            <a:off x="7700819" y="1738424"/>
            <a:ext cx="27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PCR vs DCR comparison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D2C06-4951-8ED8-9A73-B3537096997D}"/>
              </a:ext>
            </a:extLst>
          </p:cNvPr>
          <p:cNvSpPr txBox="1"/>
          <p:nvPr/>
        </p:nvSpPr>
        <p:spPr>
          <a:xfrm>
            <a:off x="2622044" y="1738422"/>
            <a:ext cx="10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IV curve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A9EB051-87A5-1DDB-06E2-8D3E13BE1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835188"/>
              </p:ext>
            </p:extLst>
          </p:nvPr>
        </p:nvGraphicFramePr>
        <p:xfrm>
          <a:off x="6148971" y="1616370"/>
          <a:ext cx="5526843" cy="4230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228" progId="Origin95.Graph">
                  <p:embed/>
                </p:oleObj>
              </mc:Choice>
              <mc:Fallback>
                <p:oleObj name="Graph" r:id="rId3" imgW="9802368" imgH="7502228" progId="Origin95.Graph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A9EB051-87A5-1DDB-06E2-8D3E13BE1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48971" y="1616370"/>
                        <a:ext cx="5526843" cy="4230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006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141;g30fdd06bc2c_2_251">
                <a:extLst>
                  <a:ext uri="{FF2B5EF4-FFF2-40B4-BE49-F238E27FC236}">
                    <a16:creationId xmlns:a16="http://schemas.microsoft.com/office/drawing/2014/main" id="{14C430A1-B620-4767-F02D-61B500B11E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0"/>
                <a:ext cx="10255800" cy="82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ctr" anchorCtr="0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buClr>
                    <a:schemeClr val="dk1"/>
                  </a:buClr>
                  <a:buSzPts val="44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MgB</m:t>
                        </m:r>
                      </m:e>
                      <m:sub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Deposition method</a:t>
                </a:r>
                <a:endParaRPr lang="en-GB" dirty="0"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4" name="Google Shape;141;g30fdd06bc2c_2_251">
                <a:extLst>
                  <a:ext uri="{FF2B5EF4-FFF2-40B4-BE49-F238E27FC236}">
                    <a16:creationId xmlns:a16="http://schemas.microsoft.com/office/drawing/2014/main" id="{14C430A1-B620-4767-F02D-61B500B11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0255800" cy="824700"/>
              </a:xfrm>
              <a:prstGeom prst="rect">
                <a:avLst/>
              </a:prstGeom>
              <a:blipFill>
                <a:blip r:embed="rId2"/>
                <a:stretch>
                  <a:fillRect t="-14815" b="-2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770554C6-2604-D212-08C7-8308675E9B27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49B121AF-8768-9313-4750-AF6757A4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15</a:t>
            </a:fld>
            <a:endParaRPr lang="en-GB"/>
          </a:p>
        </p:txBody>
      </p:sp>
      <p:pic>
        <p:nvPicPr>
          <p:cNvPr id="39" name="Picture 38" descr="A line of colored lines&#10;&#10;AI-generated content may be incorrect.">
            <a:extLst>
              <a:ext uri="{FF2B5EF4-FFF2-40B4-BE49-F238E27FC236}">
                <a16:creationId xmlns:a16="http://schemas.microsoft.com/office/drawing/2014/main" id="{0B8C5ABD-C658-CB42-177A-FF0230D7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075" y="1258708"/>
            <a:ext cx="7076971" cy="5417180"/>
          </a:xfrm>
          <a:prstGeom prst="rect">
            <a:avLst/>
          </a:prstGeom>
        </p:spPr>
      </p:pic>
      <p:pic>
        <p:nvPicPr>
          <p:cNvPr id="41" name="Picture 40" descr="A graph of a number of colored lines&#10;&#10;AI-generated content may be incorrect.">
            <a:extLst>
              <a:ext uri="{FF2B5EF4-FFF2-40B4-BE49-F238E27FC236}">
                <a16:creationId xmlns:a16="http://schemas.microsoft.com/office/drawing/2014/main" id="{DEA62789-A189-1741-F72E-1572CD6F1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12" y="1258708"/>
            <a:ext cx="7079741" cy="541718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63786D3-B146-AD0E-F431-89C1A72F0362}"/>
              </a:ext>
            </a:extLst>
          </p:cNvPr>
          <p:cNvSpPr txBox="1"/>
          <p:nvPr/>
        </p:nvSpPr>
        <p:spPr>
          <a:xfrm>
            <a:off x="8220900" y="1501852"/>
            <a:ext cx="243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Magnetron sputtering</a:t>
            </a:r>
            <a:endParaRPr lang="en-CH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DB9CD7-558A-B72D-9395-FFB93148B841}"/>
              </a:ext>
            </a:extLst>
          </p:cNvPr>
          <p:cNvSpPr txBox="1"/>
          <p:nvPr/>
        </p:nvSpPr>
        <p:spPr>
          <a:xfrm>
            <a:off x="2604097" y="1501852"/>
            <a:ext cx="95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HPCVD</a:t>
            </a:r>
            <a:endParaRPr lang="en-CH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BC587B-62F5-56D4-C9D1-47F1A2231B3E}"/>
              </a:ext>
            </a:extLst>
          </p:cNvPr>
          <p:cNvSpPr txBox="1"/>
          <p:nvPr/>
        </p:nvSpPr>
        <p:spPr>
          <a:xfrm>
            <a:off x="4631225" y="1501852"/>
            <a:ext cx="99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Tc ~ 35K</a:t>
            </a:r>
            <a:endParaRPr lang="en-CH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909CBF-A126-6C3B-BC4A-5996FE8714C3}"/>
              </a:ext>
            </a:extLst>
          </p:cNvPr>
          <p:cNvSpPr txBox="1"/>
          <p:nvPr/>
        </p:nvSpPr>
        <p:spPr>
          <a:xfrm>
            <a:off x="10868307" y="1508583"/>
            <a:ext cx="99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Tc ~ 17K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55124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8DAF1-2C79-D101-9819-00BEF16D4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E75AC7-0047-FB99-0612-B17CD6F8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908" y="3911874"/>
            <a:ext cx="3890224" cy="29781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141;g30fdd06bc2c_2_251">
                <a:extLst>
                  <a:ext uri="{FF2B5EF4-FFF2-40B4-BE49-F238E27FC236}">
                    <a16:creationId xmlns:a16="http://schemas.microsoft.com/office/drawing/2014/main" id="{1DE90EE5-8CA9-CBF5-14B0-E91EA9C0B3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0"/>
                <a:ext cx="10255800" cy="82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ctr" anchorCtr="0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buClr>
                    <a:schemeClr val="dk1"/>
                  </a:buClr>
                  <a:buSzPts val="44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MgB</m:t>
                        </m:r>
                      </m:e>
                      <m:sub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SNSPD</a:t>
                </a:r>
                <a:endParaRPr lang="en-GB" dirty="0"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4" name="Google Shape;141;g30fdd06bc2c_2_251">
                <a:extLst>
                  <a:ext uri="{FF2B5EF4-FFF2-40B4-BE49-F238E27FC236}">
                    <a16:creationId xmlns:a16="http://schemas.microsoft.com/office/drawing/2014/main" id="{1DE90EE5-8CA9-CBF5-14B0-E91EA9C0B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0255800" cy="824700"/>
              </a:xfrm>
              <a:prstGeom prst="rect">
                <a:avLst/>
              </a:prstGeom>
              <a:blipFill>
                <a:blip r:embed="rId3"/>
                <a:stretch>
                  <a:fillRect t="-14815" b="-2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B1CE78EA-7558-BEDA-828B-B1D270671F0E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B3327C92-1192-6B63-75B3-5D46FFB2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16</a:t>
            </a:fld>
            <a:endParaRPr lang="en-GB"/>
          </a:p>
        </p:txBody>
      </p:sp>
      <p:pic>
        <p:nvPicPr>
          <p:cNvPr id="11" name="Picture 10" descr="A graph with a line&#10;&#10;AI-generated content may be incorrect.">
            <a:extLst>
              <a:ext uri="{FF2B5EF4-FFF2-40B4-BE49-F238E27FC236}">
                <a16:creationId xmlns:a16="http://schemas.microsoft.com/office/drawing/2014/main" id="{D0F16DE9-EE65-75A8-87B0-C6D692ADD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39" y="3911874"/>
            <a:ext cx="4027002" cy="28549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0F0987-4926-6C93-D720-E97A738068E9}"/>
              </a:ext>
            </a:extLst>
          </p:cNvPr>
          <p:cNvSpPr txBox="1"/>
          <p:nvPr/>
        </p:nvSpPr>
        <p:spPr>
          <a:xfrm>
            <a:off x="2745142" y="979382"/>
            <a:ext cx="318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Critical current vs wire width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1C32A9-29B8-837C-2CF6-959AFA95BDA1}"/>
              </a:ext>
            </a:extLst>
          </p:cNvPr>
          <p:cNvSpPr txBox="1"/>
          <p:nvPr/>
        </p:nvSpPr>
        <p:spPr>
          <a:xfrm>
            <a:off x="6485863" y="958197"/>
            <a:ext cx="352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Hysteresis current vs wire width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43AF13-323A-4A03-449D-168CCBDC39AA}"/>
              </a:ext>
            </a:extLst>
          </p:cNvPr>
          <p:cNvSpPr txBox="1"/>
          <p:nvPr/>
        </p:nvSpPr>
        <p:spPr>
          <a:xfrm>
            <a:off x="3677093" y="3889743"/>
            <a:ext cx="10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IV curve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91F81B-0470-7A3C-9595-3DA52A16C095}"/>
              </a:ext>
            </a:extLst>
          </p:cNvPr>
          <p:cNvSpPr txBox="1"/>
          <p:nvPr/>
        </p:nvSpPr>
        <p:spPr>
          <a:xfrm>
            <a:off x="6558858" y="3809492"/>
            <a:ext cx="340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Critical current vs temperature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45ED226-0238-43A6-89C2-4487128C9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01444"/>
              </p:ext>
            </p:extLst>
          </p:nvPr>
        </p:nvGraphicFramePr>
        <p:xfrm>
          <a:off x="2309448" y="1025855"/>
          <a:ext cx="4017981" cy="307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368" imgH="7502228" progId="Origin95.Graph">
                  <p:embed/>
                </p:oleObj>
              </mc:Choice>
              <mc:Fallback>
                <p:oleObj name="Graph" r:id="rId5" imgW="9802368" imgH="7502228" progId="Origin95.Graph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45ED226-0238-43A6-89C2-4487128C91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09448" y="1025855"/>
                        <a:ext cx="4017981" cy="3075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D5EF3CB-42C5-3B2D-56CF-CCCA65803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204895"/>
              </p:ext>
            </p:extLst>
          </p:nvPr>
        </p:nvGraphicFramePr>
        <p:xfrm>
          <a:off x="6217132" y="1074749"/>
          <a:ext cx="3890224" cy="297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02368" imgH="7502228" progId="Origin95.Graph">
                  <p:embed/>
                </p:oleObj>
              </mc:Choice>
              <mc:Fallback>
                <p:oleObj name="Graph" r:id="rId7" imgW="9802368" imgH="7502228" progId="Origin95.Graph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D5EF3CB-42C5-3B2D-56CF-CCCA65803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17132" y="1074749"/>
                        <a:ext cx="3890224" cy="2977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6264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7C2F6-BA48-9BC3-0A4C-0D7FB0F16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16197BB1-F8C9-9691-6FF2-14D9EA53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74" y="1015943"/>
            <a:ext cx="3892845" cy="2980157"/>
          </a:xfrm>
          <a:prstGeom prst="rect">
            <a:avLst/>
          </a:prstGeom>
        </p:spPr>
      </p:pic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0FB6EF63-510D-D809-5F6F-19385FC40B2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NbN</a:t>
            </a:r>
            <a:r>
              <a:rPr lang="en-GB" dirty="0"/>
              <a:t> SNSPD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F7004428-DFAF-61C8-28BD-19A46F1394D0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3A0604DE-851F-02F4-B190-BCFB21D6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17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80345-B66F-57C2-E380-1570E9D156AF}"/>
              </a:ext>
            </a:extLst>
          </p:cNvPr>
          <p:cNvSpPr txBox="1"/>
          <p:nvPr/>
        </p:nvSpPr>
        <p:spPr>
          <a:xfrm>
            <a:off x="3620052" y="1023446"/>
            <a:ext cx="10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IV curve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7E2348-32B2-3330-12B7-68A8BEE42237}"/>
              </a:ext>
            </a:extLst>
          </p:cNvPr>
          <p:cNvSpPr txBox="1"/>
          <p:nvPr/>
        </p:nvSpPr>
        <p:spPr>
          <a:xfrm>
            <a:off x="7341620" y="958197"/>
            <a:ext cx="143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Trigger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959A8-FDDF-C95B-1D79-00EFF39DFDFE}"/>
              </a:ext>
            </a:extLst>
          </p:cNvPr>
          <p:cNvSpPr txBox="1"/>
          <p:nvPr/>
        </p:nvSpPr>
        <p:spPr>
          <a:xfrm>
            <a:off x="3893827" y="386696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PCR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085A6-27A0-844B-92AF-925AAD3EABDC}"/>
              </a:ext>
            </a:extLst>
          </p:cNvPr>
          <p:cNvSpPr txBox="1"/>
          <p:nvPr/>
        </p:nvSpPr>
        <p:spPr>
          <a:xfrm>
            <a:off x="7779665" y="386918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DCR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F8603559-5C88-64FB-17D0-61CD3FECA7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534703"/>
              </p:ext>
            </p:extLst>
          </p:nvPr>
        </p:nvGraphicFramePr>
        <p:xfrm>
          <a:off x="2260841" y="3932216"/>
          <a:ext cx="3892845" cy="2979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228" progId="Origin95.Graph">
                  <p:embed/>
                </p:oleObj>
              </mc:Choice>
              <mc:Fallback>
                <p:oleObj name="Graph" r:id="rId3" imgW="9802368" imgH="7502228" progId="Origin95.Grap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F8603559-5C88-64FB-17D0-61CD3FECA7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0841" y="3932216"/>
                        <a:ext cx="3892845" cy="2979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044A5E6-9F83-3C34-A8E4-2C252D433F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478079"/>
              </p:ext>
            </p:extLst>
          </p:nvPr>
        </p:nvGraphicFramePr>
        <p:xfrm>
          <a:off x="6153686" y="3964159"/>
          <a:ext cx="3892844" cy="2979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368" imgH="7502228" progId="Origin95.Graph">
                  <p:embed/>
                </p:oleObj>
              </mc:Choice>
              <mc:Fallback>
                <p:oleObj name="Graph" r:id="rId5" imgW="9802368" imgH="7502228" progId="Origin95.Grap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044A5E6-9F83-3C34-A8E4-2C252D433F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53686" y="3964159"/>
                        <a:ext cx="3892844" cy="2979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B443E74-467B-E55F-50B6-2409E0EDA3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51063"/>
              </p:ext>
            </p:extLst>
          </p:nvPr>
        </p:nvGraphicFramePr>
        <p:xfrm>
          <a:off x="6096000" y="1023446"/>
          <a:ext cx="3892844" cy="2979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02368" imgH="7502228" progId="Origin95.Graph">
                  <p:embed/>
                </p:oleObj>
              </mc:Choice>
              <mc:Fallback>
                <p:oleObj name="Graph" r:id="rId7" imgW="9802368" imgH="7502228" progId="Origin95.Graph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6B443E74-467B-E55F-50B6-2409E0EDA3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0" y="1023446"/>
                        <a:ext cx="3892844" cy="2979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831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4AC29-0DFC-B663-E0EA-7C2E9379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Radioactive experiment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492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20DA90D-D746-2F7A-8A89-7643590A5C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9" t="26948" r="2785" b="226"/>
          <a:stretch/>
        </p:blipFill>
        <p:spPr>
          <a:xfrm>
            <a:off x="388284" y="891448"/>
            <a:ext cx="11803716" cy="5613044"/>
          </a:xfrm>
          <a:prstGeom prst="rect">
            <a:avLst/>
          </a:prstGeom>
        </p:spPr>
      </p:pic>
      <p:sp>
        <p:nvSpPr>
          <p:cNvPr id="7" name="Google Shape;141;g30fdd06bc2c_2_251">
            <a:extLst>
              <a:ext uri="{FF2B5EF4-FFF2-40B4-BE49-F238E27FC236}">
                <a16:creationId xmlns:a16="http://schemas.microsoft.com/office/drawing/2014/main" id="{3513756A-EAB5-0A80-133B-43F221D2A6F4}"/>
              </a:ext>
            </a:extLst>
          </p:cNvPr>
          <p:cNvSpPr txBox="1">
            <a:spLocks/>
          </p:cNvSpPr>
          <p:nvPr/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Experimental setup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8" name="Google Shape;171;g30fdd06bc2c_2_251">
            <a:extLst>
              <a:ext uri="{FF2B5EF4-FFF2-40B4-BE49-F238E27FC236}">
                <a16:creationId xmlns:a16="http://schemas.microsoft.com/office/drawing/2014/main" id="{AE32C1B0-1184-2412-337E-7F64A29A3F0B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19145-C0E2-0EB5-D8DE-2EE22F8F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19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2CA00-EED7-7D60-1CEE-B3684792A57D}"/>
              </a:ext>
            </a:extLst>
          </p:cNvPr>
          <p:cNvSpPr txBox="1"/>
          <p:nvPr/>
        </p:nvSpPr>
        <p:spPr>
          <a:xfrm>
            <a:off x="6352309" y="429491"/>
            <a:ext cx="103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Cryostat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B5C987-8E34-E0F6-C562-43BDF3444FA4}"/>
              </a:ext>
            </a:extLst>
          </p:cNvPr>
          <p:cNvCxnSpPr>
            <a:cxnSpLocks/>
          </p:cNvCxnSpPr>
          <p:nvPr/>
        </p:nvCxnSpPr>
        <p:spPr>
          <a:xfrm flipH="1">
            <a:off x="6241473" y="798823"/>
            <a:ext cx="200891" cy="1168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EE03B6-9B5F-28B3-0676-A75E2187788F}"/>
              </a:ext>
            </a:extLst>
          </p:cNvPr>
          <p:cNvSpPr txBox="1"/>
          <p:nvPr/>
        </p:nvSpPr>
        <p:spPr>
          <a:xfrm>
            <a:off x="9307449" y="4957761"/>
            <a:ext cx="1632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Cryostat piece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143B4B-6790-A02A-EE8E-6B98141B5435}"/>
              </a:ext>
            </a:extLst>
          </p:cNvPr>
          <p:cNvCxnSpPr/>
          <p:nvPr/>
        </p:nvCxnSpPr>
        <p:spPr>
          <a:xfrm flipH="1" flipV="1">
            <a:off x="9510146" y="4529330"/>
            <a:ext cx="367146" cy="443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0E2BEF-525B-F79A-15E6-CCC35E33ED21}"/>
              </a:ext>
            </a:extLst>
          </p:cNvPr>
          <p:cNvSpPr txBox="1"/>
          <p:nvPr/>
        </p:nvSpPr>
        <p:spPr>
          <a:xfrm>
            <a:off x="3910561" y="6028449"/>
            <a:ext cx="1632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Cryostat piece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3D0785-C079-910D-507A-C3297EA5DD17}"/>
              </a:ext>
            </a:extLst>
          </p:cNvPr>
          <p:cNvCxnSpPr>
            <a:cxnSpLocks/>
          </p:cNvCxnSpPr>
          <p:nvPr/>
        </p:nvCxnSpPr>
        <p:spPr>
          <a:xfrm flipV="1">
            <a:off x="5292891" y="5407185"/>
            <a:ext cx="171918" cy="662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36D7784-A29A-E645-016D-9A81FA5E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97" y="956626"/>
            <a:ext cx="2401308" cy="223905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A4A676-5B2C-B01D-95CA-6BEC184E19D2}"/>
              </a:ext>
            </a:extLst>
          </p:cNvPr>
          <p:cNvSpPr txBox="1"/>
          <p:nvPr/>
        </p:nvSpPr>
        <p:spPr>
          <a:xfrm>
            <a:off x="1625577" y="1270933"/>
            <a:ext cx="14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Lead castles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7D6A3F5-93EC-B578-65F2-D06F7CF58D75}"/>
              </a:ext>
            </a:extLst>
          </p:cNvPr>
          <p:cNvCxnSpPr/>
          <p:nvPr/>
        </p:nvCxnSpPr>
        <p:spPr>
          <a:xfrm flipH="1">
            <a:off x="565608" y="1640264"/>
            <a:ext cx="1206631" cy="83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A82563-5524-15A7-C006-BA14F8ACF4AE}"/>
              </a:ext>
            </a:extLst>
          </p:cNvPr>
          <p:cNvCxnSpPr/>
          <p:nvPr/>
        </p:nvCxnSpPr>
        <p:spPr>
          <a:xfrm>
            <a:off x="1913641" y="1640264"/>
            <a:ext cx="0" cy="716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744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fdd06bc2c_2_251"/>
          <p:cNvSpPr txBox="1">
            <a:spLocks noGrp="1"/>
          </p:cNvSpPr>
          <p:nvPr>
            <p:ph type="title"/>
          </p:nvPr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Potential use case in FCC</a:t>
            </a:r>
            <a:endParaRPr dirty="0">
              <a:highlight>
                <a:srgbClr val="FFFF00"/>
              </a:highlight>
            </a:endParaRPr>
          </a:p>
        </p:txBody>
      </p:sp>
      <p:pic>
        <p:nvPicPr>
          <p:cNvPr id="142" name="Google Shape;142;g30fdd06bc2c_2_251"/>
          <p:cNvPicPr preferRelativeResize="0"/>
          <p:nvPr/>
        </p:nvPicPr>
        <p:blipFill rotWithShape="1">
          <a:blip r:embed="rId3">
            <a:alphaModFix/>
          </a:blip>
          <a:srcRect r="4616"/>
          <a:stretch/>
        </p:blipFill>
        <p:spPr>
          <a:xfrm>
            <a:off x="8354799" y="2565609"/>
            <a:ext cx="2294700" cy="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0fdd06bc2c_2_2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2029" y="3581863"/>
            <a:ext cx="3370627" cy="251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0fdd06bc2c_2_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028" y="1149240"/>
            <a:ext cx="3563039" cy="29182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g30fdd06bc2c_2_251"/>
          <p:cNvCxnSpPr/>
          <p:nvPr/>
        </p:nvCxnSpPr>
        <p:spPr>
          <a:xfrm flipH="1">
            <a:off x="760213" y="1687504"/>
            <a:ext cx="2224500" cy="213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6" name="Google Shape;146;g30fdd06bc2c_2_251"/>
          <p:cNvCxnSpPr/>
          <p:nvPr/>
        </p:nvCxnSpPr>
        <p:spPr>
          <a:xfrm rot="10800000">
            <a:off x="777619" y="1901378"/>
            <a:ext cx="1072200" cy="1887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7" name="Google Shape;147;g30fdd06bc2c_2_251"/>
          <p:cNvCxnSpPr/>
          <p:nvPr/>
        </p:nvCxnSpPr>
        <p:spPr>
          <a:xfrm rot="10800000" flipH="1">
            <a:off x="1305070" y="1739333"/>
            <a:ext cx="3223200" cy="5448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8" name="Google Shape;148;g30fdd06bc2c_2_251"/>
          <p:cNvCxnSpPr/>
          <p:nvPr/>
        </p:nvCxnSpPr>
        <p:spPr>
          <a:xfrm rot="10800000" flipH="1">
            <a:off x="3952750" y="1725469"/>
            <a:ext cx="564300" cy="12258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9" name="Google Shape;149;g30fdd06bc2c_2_251"/>
          <p:cNvSpPr/>
          <p:nvPr/>
        </p:nvSpPr>
        <p:spPr>
          <a:xfrm>
            <a:off x="3782381" y="2653785"/>
            <a:ext cx="463800" cy="54480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g30fdd06bc2c_2_251"/>
          <p:cNvCxnSpPr/>
          <p:nvPr/>
        </p:nvCxnSpPr>
        <p:spPr>
          <a:xfrm>
            <a:off x="4246066" y="2653785"/>
            <a:ext cx="2916600" cy="9606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" name="Google Shape;151;g30fdd06bc2c_2_251"/>
          <p:cNvCxnSpPr/>
          <p:nvPr/>
        </p:nvCxnSpPr>
        <p:spPr>
          <a:xfrm>
            <a:off x="3782381" y="3192757"/>
            <a:ext cx="81600" cy="4086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g30fdd06bc2c_2_251"/>
          <p:cNvSpPr/>
          <p:nvPr/>
        </p:nvSpPr>
        <p:spPr>
          <a:xfrm>
            <a:off x="3863851" y="3601319"/>
            <a:ext cx="3298800" cy="247590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0fdd06bc2c_2_251"/>
          <p:cNvSpPr txBox="1"/>
          <p:nvPr/>
        </p:nvSpPr>
        <p:spPr>
          <a:xfrm>
            <a:off x="4350773" y="1531636"/>
            <a:ext cx="97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 Points</a:t>
            </a:r>
            <a:endParaRPr/>
          </a:p>
        </p:txBody>
      </p:sp>
      <p:sp>
        <p:nvSpPr>
          <p:cNvPr id="154" name="Google Shape;154;g30fdd06bc2c_2_251"/>
          <p:cNvSpPr txBox="1"/>
          <p:nvPr/>
        </p:nvSpPr>
        <p:spPr>
          <a:xfrm>
            <a:off x="270695" y="1612427"/>
            <a:ext cx="97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 System</a:t>
            </a:r>
            <a:endParaRPr/>
          </a:p>
        </p:txBody>
      </p:sp>
      <p:sp>
        <p:nvSpPr>
          <p:cNvPr id="155" name="Google Shape;155;g30fdd06bc2c_2_251"/>
          <p:cNvSpPr txBox="1"/>
          <p:nvPr/>
        </p:nvSpPr>
        <p:spPr>
          <a:xfrm rot="-831701">
            <a:off x="3346660" y="5048218"/>
            <a:ext cx="979218" cy="25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Beam Axis</a:t>
            </a:r>
            <a:endParaRPr/>
          </a:p>
        </p:txBody>
      </p:sp>
      <p:sp>
        <p:nvSpPr>
          <p:cNvPr id="156" name="Google Shape;156;g30fdd06bc2c_2_251"/>
          <p:cNvSpPr/>
          <p:nvPr/>
        </p:nvSpPr>
        <p:spPr>
          <a:xfrm rot="-758949">
            <a:off x="5713425" y="4402507"/>
            <a:ext cx="201388" cy="455034"/>
          </a:xfrm>
          <a:prstGeom prst="ellipse">
            <a:avLst/>
          </a:pr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12" scaled="0"/>
          </a:gra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g30fdd06bc2c_2_251"/>
          <p:cNvCxnSpPr/>
          <p:nvPr/>
        </p:nvCxnSpPr>
        <p:spPr>
          <a:xfrm rot="10800000" flipH="1">
            <a:off x="5165600" y="5852262"/>
            <a:ext cx="684900" cy="345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58" name="Google Shape;158;g30fdd06bc2c_2_251"/>
          <p:cNvCxnSpPr/>
          <p:nvPr/>
        </p:nvCxnSpPr>
        <p:spPr>
          <a:xfrm rot="10800000" flipH="1">
            <a:off x="5918423" y="5602778"/>
            <a:ext cx="555300" cy="301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59" name="Google Shape;159;g30fdd06bc2c_2_251"/>
          <p:cNvCxnSpPr/>
          <p:nvPr/>
        </p:nvCxnSpPr>
        <p:spPr>
          <a:xfrm>
            <a:off x="5382750" y="4697239"/>
            <a:ext cx="519600" cy="1176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g30fdd06bc2c_2_251"/>
          <p:cNvSpPr/>
          <p:nvPr/>
        </p:nvSpPr>
        <p:spPr>
          <a:xfrm rot="-758949">
            <a:off x="4824108" y="4545034"/>
            <a:ext cx="201388" cy="525710"/>
          </a:xfrm>
          <a:prstGeom prst="ellipse">
            <a:avLst/>
          </a:prstGeom>
          <a:gradFill>
            <a:gsLst>
              <a:gs pos="0">
                <a:srgbClr val="EC8155"/>
              </a:gs>
              <a:gs pos="50000">
                <a:srgbClr val="F26E27"/>
              </a:gs>
              <a:gs pos="100000">
                <a:srgbClr val="DF5D19"/>
              </a:gs>
            </a:gsLst>
            <a:lin ang="5400012" scaled="0"/>
          </a:gra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g30fdd06bc2c_2_251"/>
          <p:cNvCxnSpPr/>
          <p:nvPr/>
        </p:nvCxnSpPr>
        <p:spPr>
          <a:xfrm rot="10800000" flipH="1">
            <a:off x="3512404" y="4207106"/>
            <a:ext cx="3757200" cy="9606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62" name="Google Shape;162;g30fdd06bc2c_2_251"/>
          <p:cNvSpPr txBox="1"/>
          <p:nvPr/>
        </p:nvSpPr>
        <p:spPr>
          <a:xfrm rot="-1608693">
            <a:off x="5177640" y="5995662"/>
            <a:ext cx="842022" cy="2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– 3 m</a:t>
            </a:r>
            <a:endParaRPr/>
          </a:p>
        </p:txBody>
      </p:sp>
      <p:sp>
        <p:nvSpPr>
          <p:cNvPr id="163" name="Google Shape;163;g30fdd06bc2c_2_251"/>
          <p:cNvSpPr txBox="1"/>
          <p:nvPr/>
        </p:nvSpPr>
        <p:spPr>
          <a:xfrm rot="-1608693">
            <a:off x="5807869" y="5729233"/>
            <a:ext cx="842022" cy="2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– 3 m</a:t>
            </a:r>
            <a:endParaRPr/>
          </a:p>
        </p:txBody>
      </p:sp>
      <p:sp>
        <p:nvSpPr>
          <p:cNvPr id="164" name="Google Shape;164;g30fdd06bc2c_2_251"/>
          <p:cNvSpPr txBox="1"/>
          <p:nvPr/>
        </p:nvSpPr>
        <p:spPr>
          <a:xfrm>
            <a:off x="3782380" y="3227788"/>
            <a:ext cx="306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FCC Lepton detector (CLD) based on CLICdet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0fdd06bc2c_2_251"/>
          <p:cNvSpPr txBox="1"/>
          <p:nvPr/>
        </p:nvSpPr>
        <p:spPr>
          <a:xfrm>
            <a:off x="3553365" y="6414529"/>
            <a:ext cx="1203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Luminometers</a:t>
            </a:r>
            <a:endParaRPr/>
          </a:p>
        </p:txBody>
      </p:sp>
      <p:cxnSp>
        <p:nvCxnSpPr>
          <p:cNvPr id="166" name="Google Shape;166;g30fdd06bc2c_2_251"/>
          <p:cNvCxnSpPr>
            <a:stCxn id="160" idx="3"/>
          </p:cNvCxnSpPr>
          <p:nvPr/>
        </p:nvCxnSpPr>
        <p:spPr>
          <a:xfrm flipH="1">
            <a:off x="4014252" y="5004854"/>
            <a:ext cx="881700" cy="1421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7" name="Google Shape;167;g30fdd06bc2c_2_251"/>
          <p:cNvCxnSpPr/>
          <p:nvPr/>
        </p:nvCxnSpPr>
        <p:spPr>
          <a:xfrm flipH="1">
            <a:off x="4034797" y="4700864"/>
            <a:ext cx="1756200" cy="171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8" name="Google Shape;168;g30fdd06bc2c_2_251"/>
          <p:cNvSpPr txBox="1"/>
          <p:nvPr/>
        </p:nvSpPr>
        <p:spPr>
          <a:xfrm>
            <a:off x="1464698" y="2139208"/>
            <a:ext cx="2224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rPr>
              <a:t>FCC e</a:t>
            </a:r>
            <a:r>
              <a:rPr lang="en-US" sz="1800" b="1" baseline="300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rPr>
              <a:t>+</a:t>
            </a:r>
            <a:r>
              <a:rPr lang="en-US" sz="1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rPr>
              <a:t>e</a:t>
            </a:r>
            <a:r>
              <a:rPr lang="en-US" sz="1800" b="1" baseline="300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rPr>
              <a:t>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~100 km double ring collider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IPs with 30 mrad crossing angle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angle 91 GeV (Z) – 365 GeV (ttbar)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Luminosity: up to 500×10</a:t>
            </a:r>
            <a:r>
              <a:rPr lang="en-US" sz="11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cm</a:t>
            </a:r>
            <a:r>
              <a:rPr lang="en-US" sz="11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-2</a:t>
            </a: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11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/>
          </a:p>
        </p:txBody>
      </p:sp>
      <p:sp>
        <p:nvSpPr>
          <p:cNvPr id="169" name="Google Shape;169;g30fdd06bc2c_2_251"/>
          <p:cNvSpPr txBox="1"/>
          <p:nvPr/>
        </p:nvSpPr>
        <p:spPr>
          <a:xfrm>
            <a:off x="8083661" y="1739332"/>
            <a:ext cx="343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Arial" panose="020B0604020202020204" pitchFamily="34" charset="0"/>
                <a:ea typeface="Architects Daughter"/>
                <a:cs typeface="Arial" panose="020B0604020202020204" pitchFamily="34" charset="0"/>
                <a:sym typeface="Architects Daughter"/>
              </a:rPr>
              <a:t>SNSPD based Luminometer</a:t>
            </a:r>
            <a:endParaRPr sz="1800" b="1" dirty="0">
              <a:latin typeface="Arial" panose="020B0604020202020204" pitchFamily="34" charset="0"/>
              <a:ea typeface="Architects Daughter"/>
              <a:cs typeface="Arial" panose="020B0604020202020204" pitchFamily="34" charset="0"/>
              <a:sym typeface="Architects Daughter"/>
            </a:endParaRPr>
          </a:p>
        </p:txBody>
      </p:sp>
      <p:sp>
        <p:nvSpPr>
          <p:cNvPr id="170" name="Google Shape;170;g30fdd06bc2c_2_251"/>
          <p:cNvSpPr txBox="1"/>
          <p:nvPr/>
        </p:nvSpPr>
        <p:spPr>
          <a:xfrm>
            <a:off x="8015103" y="2068856"/>
            <a:ext cx="32610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Sub-per mill resolution through small angle Bhabha scattering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Goal of 10</a:t>
            </a:r>
            <a:r>
              <a:rPr lang="en-US" sz="1600" baseline="300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-4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precision on absolute luminosity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Readout at Bunch-crossing rates  with 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&lt; 20ns shaping time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71" name="Google Shape;171;g30fdd06bc2c_2_251"/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409A3-F850-542E-022E-F012CB02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</a:t>
            </a:fld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3">
            <a:extLst>
              <a:ext uri="{FF2B5EF4-FFF2-40B4-BE49-F238E27FC236}">
                <a16:creationId xmlns:a16="http://schemas.microsoft.com/office/drawing/2014/main" id="{E56767D2-6EFC-8733-D379-CCD058BE66A5}"/>
              </a:ext>
            </a:extLst>
          </p:cNvPr>
          <p:cNvSpPr txBox="1">
            <a:spLocks/>
          </p:cNvSpPr>
          <p:nvPr/>
        </p:nvSpPr>
        <p:spPr>
          <a:xfrm>
            <a:off x="56142" y="24244"/>
            <a:ext cx="10255785" cy="8246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dirty="0"/>
              <a:t>Strontium90 source</a:t>
            </a:r>
            <a:endParaRPr lang="en-US" sz="4400" dirty="0">
              <a:highlight>
                <a:srgbClr val="FFFF00"/>
              </a:highlight>
            </a:endParaRPr>
          </a:p>
        </p:txBody>
      </p:sp>
      <p:cxnSp>
        <p:nvCxnSpPr>
          <p:cNvPr id="5" name="Google Shape;109;p3">
            <a:extLst>
              <a:ext uri="{FF2B5EF4-FFF2-40B4-BE49-F238E27FC236}">
                <a16:creationId xmlns:a16="http://schemas.microsoft.com/office/drawing/2014/main" id="{13D68F2B-2470-7529-7810-C01A59244630}"/>
              </a:ext>
            </a:extLst>
          </p:cNvPr>
          <p:cNvCxnSpPr/>
          <p:nvPr/>
        </p:nvCxnSpPr>
        <p:spPr>
          <a:xfrm>
            <a:off x="66240" y="837922"/>
            <a:ext cx="5673687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2" descr="What is radioactivity?">
            <a:extLst>
              <a:ext uri="{FF2B5EF4-FFF2-40B4-BE49-F238E27FC236}">
                <a16:creationId xmlns:a16="http://schemas.microsoft.com/office/drawing/2014/main" id="{364F6D87-5714-431C-8162-17B91D7CA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26" y="115514"/>
            <a:ext cx="838201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aph with a line&#10;&#10;Description automatically generated">
            <a:extLst>
              <a:ext uri="{FF2B5EF4-FFF2-40B4-BE49-F238E27FC236}">
                <a16:creationId xmlns:a16="http://schemas.microsoft.com/office/drawing/2014/main" id="{668C8F6C-086B-0CB5-1699-7053AE7A4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/>
          <a:stretch/>
        </p:blipFill>
        <p:spPr>
          <a:xfrm>
            <a:off x="6945630" y="567024"/>
            <a:ext cx="4909128" cy="3255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7F8F2-8458-C8E6-75B2-025329DD0884}"/>
              </a:ext>
            </a:extLst>
          </p:cNvPr>
          <p:cNvSpPr txBox="1"/>
          <p:nvPr/>
        </p:nvSpPr>
        <p:spPr>
          <a:xfrm>
            <a:off x="414207" y="1384950"/>
            <a:ext cx="62380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28</a:t>
            </a:r>
            <a:r>
              <a:rPr lang="en-GB" sz="1800" dirty="0"/>
              <a:t> MBq source (originally </a:t>
            </a:r>
            <a:r>
              <a:rPr lang="en-GB" dirty="0"/>
              <a:t>37</a:t>
            </a:r>
            <a:r>
              <a:rPr lang="en-GB" sz="1800" dirty="0"/>
              <a:t>MBq)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/>
              <a:t>550 KeV decay energy (Strontium 90)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/>
              <a:t>Into 2.3 MeV decay energy (Yttrium 90)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/>
              <a:t>Bought: 26/03/2012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/>
              <a:t>Serial number: VZ-3721-001</a:t>
            </a:r>
          </a:p>
        </p:txBody>
      </p:sp>
      <p:pic>
        <p:nvPicPr>
          <p:cNvPr id="2050" name="Picture 2" descr="Decay scheme of Sr-90 | Download Scientific Diagram">
            <a:extLst>
              <a:ext uri="{FF2B5EF4-FFF2-40B4-BE49-F238E27FC236}">
                <a16:creationId xmlns:a16="http://schemas.microsoft.com/office/drawing/2014/main" id="{EE70924B-4CED-DE90-C328-4B0A6C06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30" y="4225925"/>
            <a:ext cx="439102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CEC47F-D947-DD4D-4DC0-2F9847C3ECAC}"/>
              </a:ext>
            </a:extLst>
          </p:cNvPr>
          <p:cNvSpPr txBox="1"/>
          <p:nvPr/>
        </p:nvSpPr>
        <p:spPr>
          <a:xfrm>
            <a:off x="7748198" y="3822842"/>
            <a:ext cx="278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Strontium90 decay chain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D0E023-BD7F-42B0-D26A-885ADB1902B5}"/>
              </a:ext>
            </a:extLst>
          </p:cNvPr>
          <p:cNvSpPr txBox="1"/>
          <p:nvPr/>
        </p:nvSpPr>
        <p:spPr>
          <a:xfrm>
            <a:off x="7868539" y="169344"/>
            <a:ext cx="306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Strontium90 beta spectrum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DC9DB94-AACB-2A32-5153-64E53F7E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20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C58CEC-9B12-479F-22BF-EE7C71FEF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23" y="3909882"/>
            <a:ext cx="1408110" cy="11912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6F8085-196B-997B-C2EB-8709B783C0FF}"/>
              </a:ext>
            </a:extLst>
          </p:cNvPr>
          <p:cNvSpPr txBox="1"/>
          <p:nvPr/>
        </p:nvSpPr>
        <p:spPr>
          <a:xfrm>
            <a:off x="1101630" y="5506299"/>
            <a:ext cx="2306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Radioactive source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540320-1A72-FB90-9B30-4CA192D0CDB1}"/>
              </a:ext>
            </a:extLst>
          </p:cNvPr>
          <p:cNvSpPr txBox="1"/>
          <p:nvPr/>
        </p:nvSpPr>
        <p:spPr>
          <a:xfrm>
            <a:off x="4877952" y="5250692"/>
            <a:ext cx="1615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Collimator model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A23A61-3617-B852-540E-E638E6713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20659" r="16288" b="42549"/>
          <a:stretch/>
        </p:blipFill>
        <p:spPr bwMode="auto">
          <a:xfrm>
            <a:off x="1864933" y="3471351"/>
            <a:ext cx="2785891" cy="20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8C1F5-4591-5DA0-E842-F865057C8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016" y="3544415"/>
            <a:ext cx="1941822" cy="154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26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0DFE6-76C7-70C3-F479-6E3DEF7E6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3415CE18-83D8-65F0-9A7F-1243D867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28" y="1939256"/>
            <a:ext cx="4939820" cy="3339776"/>
          </a:xfrm>
          <a:prstGeom prst="rect">
            <a:avLst/>
          </a:prstGeom>
        </p:spPr>
      </p:pic>
      <p:sp>
        <p:nvSpPr>
          <p:cNvPr id="6" name="Google Shape;141;g30fdd06bc2c_2_251">
            <a:extLst>
              <a:ext uri="{FF2B5EF4-FFF2-40B4-BE49-F238E27FC236}">
                <a16:creationId xmlns:a16="http://schemas.microsoft.com/office/drawing/2014/main" id="{C34783A7-6F9F-2BF2-61F1-81745E96B4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Collimator design</a:t>
            </a:r>
            <a:endParaRPr dirty="0">
              <a:highlight>
                <a:srgbClr val="FFFF00"/>
              </a:highlight>
            </a:endParaRPr>
          </a:p>
        </p:txBody>
      </p:sp>
      <p:cxnSp>
        <p:nvCxnSpPr>
          <p:cNvPr id="7" name="Google Shape;171;g30fdd06bc2c_2_251">
            <a:extLst>
              <a:ext uri="{FF2B5EF4-FFF2-40B4-BE49-F238E27FC236}">
                <a16:creationId xmlns:a16="http://schemas.microsoft.com/office/drawing/2014/main" id="{406DBAB8-EE36-4BB7-DB96-9B3628BEB195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21039B6-A93D-B588-4FCA-7058AAE3B6C3}"/>
              </a:ext>
            </a:extLst>
          </p:cNvPr>
          <p:cNvSpPr/>
          <p:nvPr/>
        </p:nvSpPr>
        <p:spPr>
          <a:xfrm>
            <a:off x="387927" y="1205345"/>
            <a:ext cx="96982" cy="1835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B76A00E-6A10-4538-B35E-7EDEEEB2297F}"/>
              </a:ext>
            </a:extLst>
          </p:cNvPr>
          <p:cNvSpPr/>
          <p:nvPr/>
        </p:nvSpPr>
        <p:spPr>
          <a:xfrm>
            <a:off x="2964873" y="1960413"/>
            <a:ext cx="96982" cy="3255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E75CC7-FB4E-9D69-C0C8-1FE836883ABA}"/>
              </a:ext>
            </a:extLst>
          </p:cNvPr>
          <p:cNvSpPr/>
          <p:nvPr/>
        </p:nvSpPr>
        <p:spPr>
          <a:xfrm>
            <a:off x="4059382" y="1960413"/>
            <a:ext cx="96982" cy="3255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D705D3-F0A0-CC4C-4F52-31C539C27673}"/>
              </a:ext>
            </a:extLst>
          </p:cNvPr>
          <p:cNvCxnSpPr>
            <a:cxnSpLocks/>
            <a:stCxn id="8" idx="0"/>
            <a:endCxn id="12" idx="4"/>
          </p:cNvCxnSpPr>
          <p:nvPr/>
        </p:nvCxnSpPr>
        <p:spPr>
          <a:xfrm>
            <a:off x="436418" y="1205345"/>
            <a:ext cx="3671455" cy="108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F9068-D67B-61FD-E63B-EC23B97A5FB8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flipV="1">
            <a:off x="436418" y="1960413"/>
            <a:ext cx="3671455" cy="108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2D73B9-0AE1-C97A-1339-C55444800218}"/>
              </a:ext>
            </a:extLst>
          </p:cNvPr>
          <p:cNvCxnSpPr>
            <a:cxnSpLocks/>
          </p:cNvCxnSpPr>
          <p:nvPr/>
        </p:nvCxnSpPr>
        <p:spPr>
          <a:xfrm>
            <a:off x="484909" y="3186545"/>
            <a:ext cx="2528455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10EF32-08D5-7740-2E54-7623870920C3}"/>
              </a:ext>
            </a:extLst>
          </p:cNvPr>
          <p:cNvCxnSpPr>
            <a:cxnSpLocks/>
          </p:cNvCxnSpPr>
          <p:nvPr/>
        </p:nvCxnSpPr>
        <p:spPr>
          <a:xfrm>
            <a:off x="3035538" y="3186545"/>
            <a:ext cx="1142999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6D7CDD-E9D0-A24A-B692-BE0605B6DBBB}"/>
              </a:ext>
            </a:extLst>
          </p:cNvPr>
          <p:cNvCxnSpPr>
            <a:cxnSpLocks/>
          </p:cNvCxnSpPr>
          <p:nvPr/>
        </p:nvCxnSpPr>
        <p:spPr>
          <a:xfrm>
            <a:off x="4260272" y="1960413"/>
            <a:ext cx="0" cy="32558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297E639-AB12-F8CB-9745-D951950700BC}"/>
              </a:ext>
            </a:extLst>
          </p:cNvPr>
          <p:cNvSpPr txBox="1"/>
          <p:nvPr/>
        </p:nvSpPr>
        <p:spPr>
          <a:xfrm>
            <a:off x="3630770" y="1480980"/>
            <a:ext cx="1456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Radioactive </a:t>
            </a:r>
          </a:p>
          <a:p>
            <a:r>
              <a:rPr lang="en-GB" sz="1200" dirty="0"/>
              <a:t>source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64DA9-21E9-C5AF-972A-C2915E01646E}"/>
              </a:ext>
            </a:extLst>
          </p:cNvPr>
          <p:cNvSpPr txBox="1"/>
          <p:nvPr/>
        </p:nvSpPr>
        <p:spPr>
          <a:xfrm>
            <a:off x="2568627" y="2348386"/>
            <a:ext cx="889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Collimator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59FC0B-1DAA-9E3D-76BE-19399E13EC07}"/>
              </a:ext>
            </a:extLst>
          </p:cNvPr>
          <p:cNvSpPr txBox="1"/>
          <p:nvPr/>
        </p:nvSpPr>
        <p:spPr>
          <a:xfrm>
            <a:off x="106039" y="953840"/>
            <a:ext cx="660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SNSPD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C065E-3DA3-8276-8E3D-6A9A01400DC6}"/>
              </a:ext>
            </a:extLst>
          </p:cNvPr>
          <p:cNvSpPr txBox="1"/>
          <p:nvPr/>
        </p:nvSpPr>
        <p:spPr>
          <a:xfrm>
            <a:off x="1340209" y="3186545"/>
            <a:ext cx="817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128.8mm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E5ED99-85A0-18FC-38B9-C14693DBEDBB}"/>
              </a:ext>
            </a:extLst>
          </p:cNvPr>
          <p:cNvSpPr txBox="1"/>
          <p:nvPr/>
        </p:nvSpPr>
        <p:spPr>
          <a:xfrm>
            <a:off x="3480239" y="3172690"/>
            <a:ext cx="253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590020-B330-057A-6705-907E1705580D}"/>
              </a:ext>
            </a:extLst>
          </p:cNvPr>
          <p:cNvSpPr txBox="1"/>
          <p:nvPr/>
        </p:nvSpPr>
        <p:spPr>
          <a:xfrm>
            <a:off x="4260272" y="1984704"/>
            <a:ext cx="25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F0F58D-31E0-4061-8F13-DD51C82F1AA9}"/>
                  </a:ext>
                </a:extLst>
              </p:cNvPr>
              <p:cNvSpPr txBox="1"/>
              <p:nvPr/>
            </p:nvSpPr>
            <p:spPr>
              <a:xfrm>
                <a:off x="652543" y="3622001"/>
                <a:ext cx="1496948" cy="573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2.5+0.5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128.8+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F0F58D-31E0-4061-8F13-DD51C82F1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43" y="3622001"/>
                <a:ext cx="1496948" cy="5732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0BBC3D-1D67-484D-73C2-7CFAC9A7BD08}"/>
              </a:ext>
            </a:extLst>
          </p:cNvPr>
          <p:cNvCxnSpPr>
            <a:cxnSpLocks/>
          </p:cNvCxnSpPr>
          <p:nvPr/>
        </p:nvCxnSpPr>
        <p:spPr>
          <a:xfrm>
            <a:off x="237118" y="1214812"/>
            <a:ext cx="0" cy="108065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146D787-F793-4B5E-10EB-3709B587B57E}"/>
              </a:ext>
            </a:extLst>
          </p:cNvPr>
          <p:cNvSpPr txBox="1"/>
          <p:nvPr/>
        </p:nvSpPr>
        <p:spPr>
          <a:xfrm rot="16200000">
            <a:off x="-392735" y="1616510"/>
            <a:ext cx="1042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2.5+0.5x mm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FF1EAC5-594B-E0EC-F846-A3C99229BF78}"/>
                  </a:ext>
                </a:extLst>
              </p:cNvPr>
              <p:cNvSpPr txBox="1"/>
              <p:nvPr/>
            </p:nvSpPr>
            <p:spPr>
              <a:xfrm>
                <a:off x="2659416" y="3645169"/>
                <a:ext cx="1496948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128.8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2.5−0.5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FF1EAC5-594B-E0EC-F846-A3C99229B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416" y="3645169"/>
                <a:ext cx="1496948" cy="5204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Arrow: Right 58">
            <a:extLst>
              <a:ext uri="{FF2B5EF4-FFF2-40B4-BE49-F238E27FC236}">
                <a16:creationId xmlns:a16="http://schemas.microsoft.com/office/drawing/2014/main" id="{D4F0EBB4-AEB6-3200-6BC4-70396079B167}"/>
              </a:ext>
            </a:extLst>
          </p:cNvPr>
          <p:cNvSpPr/>
          <p:nvPr/>
        </p:nvSpPr>
        <p:spPr>
          <a:xfrm>
            <a:off x="2313346" y="3918809"/>
            <a:ext cx="205070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32D4A5-E2C1-A987-2BF8-4FCDD062417C}"/>
              </a:ext>
            </a:extLst>
          </p:cNvPr>
          <p:cNvSpPr txBox="1"/>
          <p:nvPr/>
        </p:nvSpPr>
        <p:spPr>
          <a:xfrm>
            <a:off x="387927" y="4447280"/>
            <a:ext cx="4425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/>
              <a:t>Minimum plexiglass thickness: 1.6cm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/>
              <a:t>Length of collimator: 4cm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/>
              <a:t>Collimator opening: 0.67mm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DD1A1A-CF60-1AD8-EDDF-6EAEC01D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908" y="110089"/>
            <a:ext cx="2357053" cy="187461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89AF3DC-DC4A-CA1E-262A-5EE2A9AFBF58}"/>
              </a:ext>
            </a:extLst>
          </p:cNvPr>
          <p:cNvSpPr txBox="1"/>
          <p:nvPr/>
        </p:nvSpPr>
        <p:spPr>
          <a:xfrm>
            <a:off x="10093439" y="6196838"/>
            <a:ext cx="1615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Collimator model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DC02533-2B7C-9B8C-3C3C-7EDD56A183DF}"/>
              </a:ext>
            </a:extLst>
          </p:cNvPr>
          <p:cNvSpPr txBox="1"/>
          <p:nvPr/>
        </p:nvSpPr>
        <p:spPr>
          <a:xfrm>
            <a:off x="1937026" y="1007060"/>
            <a:ext cx="1820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Ray casting diagram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6C1D4F-CCD8-B873-3225-AD159B962DF1}"/>
              </a:ext>
            </a:extLst>
          </p:cNvPr>
          <p:cNvSpPr txBox="1"/>
          <p:nvPr/>
        </p:nvSpPr>
        <p:spPr>
          <a:xfrm>
            <a:off x="5862465" y="5279032"/>
            <a:ext cx="296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Collimator length as a function of collimator radius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F6A843A-DE09-1946-8613-D33E921AEC64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157163" y="2285995"/>
            <a:ext cx="3950710" cy="946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0BECAE4-8E55-2646-B14E-67C58736E720}"/>
              </a:ext>
            </a:extLst>
          </p:cNvPr>
          <p:cNvCxnSpPr>
            <a:cxnSpLocks/>
          </p:cNvCxnSpPr>
          <p:nvPr/>
        </p:nvCxnSpPr>
        <p:spPr>
          <a:xfrm flipH="1">
            <a:off x="181342" y="1205345"/>
            <a:ext cx="199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0A0F274-7BAE-BC53-FEE2-090DE60E12F3}"/>
              </a:ext>
            </a:extLst>
          </p:cNvPr>
          <p:cNvCxnSpPr>
            <a:cxnSpLocks/>
          </p:cNvCxnSpPr>
          <p:nvPr/>
        </p:nvCxnSpPr>
        <p:spPr>
          <a:xfrm>
            <a:off x="4197926" y="1960413"/>
            <a:ext cx="12469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7B3B531-5C6C-8519-F1A4-C39A8F9A515D}"/>
              </a:ext>
            </a:extLst>
          </p:cNvPr>
          <p:cNvCxnSpPr>
            <a:cxnSpLocks/>
          </p:cNvCxnSpPr>
          <p:nvPr/>
        </p:nvCxnSpPr>
        <p:spPr>
          <a:xfrm>
            <a:off x="4197926" y="2276146"/>
            <a:ext cx="12469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DD78443-7B80-04AE-7C10-B0C3B4B3469D}"/>
              </a:ext>
            </a:extLst>
          </p:cNvPr>
          <p:cNvCxnSpPr>
            <a:cxnSpLocks/>
          </p:cNvCxnSpPr>
          <p:nvPr/>
        </p:nvCxnSpPr>
        <p:spPr>
          <a:xfrm>
            <a:off x="4178537" y="3124200"/>
            <a:ext cx="0" cy="111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E4D0393-4B24-69D7-A337-3237F378D797}"/>
              </a:ext>
            </a:extLst>
          </p:cNvPr>
          <p:cNvCxnSpPr>
            <a:cxnSpLocks/>
          </p:cNvCxnSpPr>
          <p:nvPr/>
        </p:nvCxnSpPr>
        <p:spPr>
          <a:xfrm>
            <a:off x="3025456" y="3124200"/>
            <a:ext cx="0" cy="111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52F24E0-33F5-FB3E-3793-20A2A59487A7}"/>
              </a:ext>
            </a:extLst>
          </p:cNvPr>
          <p:cNvCxnSpPr>
            <a:cxnSpLocks/>
          </p:cNvCxnSpPr>
          <p:nvPr/>
        </p:nvCxnSpPr>
        <p:spPr>
          <a:xfrm>
            <a:off x="484899" y="3137046"/>
            <a:ext cx="0" cy="111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BF08DBB-1D92-3863-9683-4FDE07EFE8A2}"/>
              </a:ext>
            </a:extLst>
          </p:cNvPr>
          <p:cNvCxnSpPr>
            <a:cxnSpLocks/>
          </p:cNvCxnSpPr>
          <p:nvPr/>
        </p:nvCxnSpPr>
        <p:spPr>
          <a:xfrm>
            <a:off x="617910" y="2183661"/>
            <a:ext cx="0" cy="111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926E256-9FDE-51B2-7B98-52A7C8CDCA4A}"/>
              </a:ext>
            </a:extLst>
          </p:cNvPr>
          <p:cNvCxnSpPr>
            <a:cxnSpLocks/>
          </p:cNvCxnSpPr>
          <p:nvPr/>
        </p:nvCxnSpPr>
        <p:spPr>
          <a:xfrm flipH="1">
            <a:off x="484899" y="2183661"/>
            <a:ext cx="13301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08C25E6D-E3FD-9A73-AE20-9097447A8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603" y="2093223"/>
            <a:ext cx="2258563" cy="4199337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2C7A4895-CB05-4DA4-E546-F2D5C820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103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1;g30fdd06bc2c_2_251">
            <a:extLst>
              <a:ext uri="{FF2B5EF4-FFF2-40B4-BE49-F238E27FC236}">
                <a16:creationId xmlns:a16="http://schemas.microsoft.com/office/drawing/2014/main" id="{9AF468A5-02E7-6C61-6EF2-DF00982AD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Holder design</a:t>
            </a:r>
            <a:endParaRPr dirty="0">
              <a:highlight>
                <a:srgbClr val="FFFF00"/>
              </a:highlight>
            </a:endParaRPr>
          </a:p>
        </p:txBody>
      </p:sp>
      <p:cxnSp>
        <p:nvCxnSpPr>
          <p:cNvPr id="7" name="Google Shape;171;g30fdd06bc2c_2_251">
            <a:extLst>
              <a:ext uri="{FF2B5EF4-FFF2-40B4-BE49-F238E27FC236}">
                <a16:creationId xmlns:a16="http://schemas.microsoft.com/office/drawing/2014/main" id="{F3D2B69B-FAEE-285E-825A-8B8F8DCB7157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16884039-7B46-B266-1EF2-F0BFA6CD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22</a:t>
            </a:fld>
            <a:endParaRPr lang="en-GB"/>
          </a:p>
        </p:txBody>
      </p:sp>
      <p:pic>
        <p:nvPicPr>
          <p:cNvPr id="4" name="Picture 3" descr="A drawing of a metal object&#10;&#10;AI-generated content may be incorrect.">
            <a:extLst>
              <a:ext uri="{FF2B5EF4-FFF2-40B4-BE49-F238E27FC236}">
                <a16:creationId xmlns:a16="http://schemas.microsoft.com/office/drawing/2014/main" id="{8F373219-100F-B0C9-C02E-B3F22873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28" y="996463"/>
            <a:ext cx="2400053" cy="5542449"/>
          </a:xfrm>
          <a:prstGeom prst="rect">
            <a:avLst/>
          </a:prstGeom>
        </p:spPr>
      </p:pic>
      <p:pic>
        <p:nvPicPr>
          <p:cNvPr id="9" name="Picture 8" descr="A drawing of a metal object&#10;&#10;AI-generated content may be incorrect.">
            <a:extLst>
              <a:ext uri="{FF2B5EF4-FFF2-40B4-BE49-F238E27FC236}">
                <a16:creationId xmlns:a16="http://schemas.microsoft.com/office/drawing/2014/main" id="{0CB07CF8-8C3C-6D49-1E6A-BA9FD9287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39" y="826270"/>
            <a:ext cx="3988886" cy="55424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74E3C1-54BC-2D21-ABE0-85998B7E6E66}"/>
              </a:ext>
            </a:extLst>
          </p:cNvPr>
          <p:cNvSpPr txBox="1"/>
          <p:nvPr/>
        </p:nvSpPr>
        <p:spPr>
          <a:xfrm>
            <a:off x="2855087" y="644501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Collimator holder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06977-9167-D957-C8DF-A26952815F01}"/>
              </a:ext>
            </a:extLst>
          </p:cNvPr>
          <p:cNvSpPr txBox="1"/>
          <p:nvPr/>
        </p:nvSpPr>
        <p:spPr>
          <a:xfrm>
            <a:off x="6089132" y="6481257"/>
            <a:ext cx="143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LGAD holder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6019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171;g30fdd06bc2c_2_251">
            <a:extLst>
              <a:ext uri="{FF2B5EF4-FFF2-40B4-BE49-F238E27FC236}">
                <a16:creationId xmlns:a16="http://schemas.microsoft.com/office/drawing/2014/main" id="{BB456D11-721B-57B9-0E6E-8F10CEFD37A1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41;g30fdd06bc2c_2_251">
            <a:extLst>
              <a:ext uri="{FF2B5EF4-FFF2-40B4-BE49-F238E27FC236}">
                <a16:creationId xmlns:a16="http://schemas.microsoft.com/office/drawing/2014/main" id="{AEB23897-D853-FF22-435A-13F716C9C87F}"/>
              </a:ext>
            </a:extLst>
          </p:cNvPr>
          <p:cNvSpPr txBox="1">
            <a:spLocks/>
          </p:cNvSpPr>
          <p:nvPr/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Cryostat window issues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11511-95EC-E94C-C4A1-286950FEBF64}"/>
              </a:ext>
            </a:extLst>
          </p:cNvPr>
          <p:cNvSpPr txBox="1"/>
          <p:nvPr/>
        </p:nvSpPr>
        <p:spPr>
          <a:xfrm>
            <a:off x="6518402" y="3950739"/>
            <a:ext cx="5048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As we can see, bremsstrahlung cross section increases with Z.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The current window installed on the cryostat is a 2.5mm thick, aluminium window, which will create bremsstrahlung radiation and thus unwanted dark rates, making it unusable.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598402-FC49-4EB7-2E5E-27C355A5FBC4}"/>
              </a:ext>
            </a:extLst>
          </p:cNvPr>
          <p:cNvSpPr txBox="1"/>
          <p:nvPr/>
        </p:nvSpPr>
        <p:spPr>
          <a:xfrm>
            <a:off x="6518402" y="1420839"/>
            <a:ext cx="37467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Cryostat window requirements: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Low Z material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Small beta spectrum attenuation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Opaque (optional)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Low cost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Vacuum resistant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FB07A3F-1E0F-FD14-3F7A-B510F7D5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23</a:t>
            </a:fld>
            <a:endParaRPr lang="en-GB"/>
          </a:p>
        </p:txBody>
      </p:sp>
      <p:pic>
        <p:nvPicPr>
          <p:cNvPr id="2050" name="Picture 2" descr="The number of bremsstrahlung photons as a function of the Z number at... |  Download Scientific Diagram">
            <a:extLst>
              <a:ext uri="{FF2B5EF4-FFF2-40B4-BE49-F238E27FC236}">
                <a16:creationId xmlns:a16="http://schemas.microsoft.com/office/drawing/2014/main" id="{660E8150-6BB6-4EC0-151E-70F09DFE7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95" y="2388639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7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171;g30fdd06bc2c_2_251">
            <a:extLst>
              <a:ext uri="{FF2B5EF4-FFF2-40B4-BE49-F238E27FC236}">
                <a16:creationId xmlns:a16="http://schemas.microsoft.com/office/drawing/2014/main" id="{A5044A27-1F7F-C64A-0113-463B5E46DF2F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41;g30fdd06bc2c_2_251">
            <a:extLst>
              <a:ext uri="{FF2B5EF4-FFF2-40B4-BE49-F238E27FC236}">
                <a16:creationId xmlns:a16="http://schemas.microsoft.com/office/drawing/2014/main" id="{43C56CCC-7741-334F-4764-2B4C873C263D}"/>
              </a:ext>
            </a:extLst>
          </p:cNvPr>
          <p:cNvSpPr txBox="1">
            <a:spLocks/>
          </p:cNvSpPr>
          <p:nvPr/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Cryostat window minimum thickness</a:t>
            </a:r>
            <a:endParaRPr lang="en-GB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5A3D-A5D0-08E0-38DD-CC8E4986989A}"/>
                  </a:ext>
                </a:extLst>
              </p:cNvPr>
              <p:cNvSpPr txBox="1"/>
              <p:nvPr/>
            </p:nvSpPr>
            <p:spPr>
              <a:xfrm>
                <a:off x="333787" y="2370997"/>
                <a:ext cx="1984005" cy="6043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𝑆𝑓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5A3D-A5D0-08E0-38DD-CC8E4986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87" y="2370997"/>
                <a:ext cx="1984005" cy="6043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FBF653-C876-75C2-B50E-3AD99735BC8F}"/>
                  </a:ext>
                </a:extLst>
              </p:cNvPr>
              <p:cNvSpPr txBox="1"/>
              <p:nvPr/>
            </p:nvSpPr>
            <p:spPr>
              <a:xfrm>
                <a:off x="2692688" y="2264012"/>
                <a:ext cx="1393010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𝐷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𝑆𝑓𝐾𝑃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FBF653-C876-75C2-B50E-3AD99735B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688" y="2264012"/>
                <a:ext cx="1393010" cy="818366"/>
              </a:xfrm>
              <a:prstGeom prst="rect">
                <a:avLst/>
              </a:prstGeom>
              <a:blipFill>
                <a:blip r:embed="rId3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D40E906-C916-47AF-A08B-4BB199B7884B}"/>
              </a:ext>
            </a:extLst>
          </p:cNvPr>
          <p:cNvSpPr txBox="1"/>
          <p:nvPr/>
        </p:nvSpPr>
        <p:spPr>
          <a:xfrm>
            <a:off x="98260" y="1937330"/>
            <a:ext cx="496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Minimum window thickness equation: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F59A6D-20C7-5AC7-E6DE-3673B083F370}"/>
                  </a:ext>
                </a:extLst>
              </p:cNvPr>
              <p:cNvSpPr txBox="1"/>
              <p:nvPr/>
            </p:nvSpPr>
            <p:spPr>
              <a:xfrm>
                <a:off x="333787" y="3259426"/>
                <a:ext cx="352283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i="1" dirty="0"/>
                  <a:t>K</a:t>
                </a:r>
                <a:r>
                  <a:rPr lang="en-GB" dirty="0"/>
                  <a:t> : 0.75 (empirical factor accounting for the clamping method)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i="1" dirty="0"/>
                  <a:t>D</a:t>
                </a:r>
                <a:r>
                  <a:rPr lang="en-GB" dirty="0"/>
                  <a:t> : Diameter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i="1" dirty="0"/>
                  <a:t>P</a:t>
                </a:r>
                <a:r>
                  <a:rPr lang="en-GB" dirty="0"/>
                  <a:t> : Pressure difference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: Rupture modulus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i="1" dirty="0"/>
                  <a:t>Sf</a:t>
                </a:r>
                <a:r>
                  <a:rPr lang="en-GB" dirty="0"/>
                  <a:t> : Safety factor taken as 4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i="1" dirty="0"/>
                  <a:t>T </a:t>
                </a:r>
                <a:r>
                  <a:rPr lang="en-GB" dirty="0"/>
                  <a:t>: Window thickness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dirty="0"/>
                  <a:t> : Maximum force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F59A6D-20C7-5AC7-E6DE-3673B083F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87" y="3259426"/>
                <a:ext cx="3522831" cy="2585323"/>
              </a:xfrm>
              <a:prstGeom prst="rect">
                <a:avLst/>
              </a:prstGeom>
              <a:blipFill>
                <a:blip r:embed="rId4"/>
                <a:stretch>
                  <a:fillRect l="-1211" t="-1179" b="-306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D86AC79-C24D-6009-9BAA-75DE8FAAA9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1149392"/>
                  </p:ext>
                </p:extLst>
              </p:nvPr>
            </p:nvGraphicFramePr>
            <p:xfrm>
              <a:off x="4177146" y="2121996"/>
              <a:ext cx="7845521" cy="320167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199975">
                      <a:extLst>
                        <a:ext uri="{9D8B030D-6E8A-4147-A177-3AD203B41FA5}">
                          <a16:colId xmlns:a16="http://schemas.microsoft.com/office/drawing/2014/main" val="207872811"/>
                        </a:ext>
                      </a:extLst>
                    </a:gridCol>
                    <a:gridCol w="1424561">
                      <a:extLst>
                        <a:ext uri="{9D8B030D-6E8A-4147-A177-3AD203B41FA5}">
                          <a16:colId xmlns:a16="http://schemas.microsoft.com/office/drawing/2014/main" val="1074510705"/>
                        </a:ext>
                      </a:extLst>
                    </a:gridCol>
                    <a:gridCol w="1458922">
                      <a:extLst>
                        <a:ext uri="{9D8B030D-6E8A-4147-A177-3AD203B41FA5}">
                          <a16:colId xmlns:a16="http://schemas.microsoft.com/office/drawing/2014/main" val="3461792621"/>
                        </a:ext>
                      </a:extLst>
                    </a:gridCol>
                    <a:gridCol w="1458921">
                      <a:extLst>
                        <a:ext uri="{9D8B030D-6E8A-4147-A177-3AD203B41FA5}">
                          <a16:colId xmlns:a16="http://schemas.microsoft.com/office/drawing/2014/main" val="326357739"/>
                        </a:ext>
                      </a:extLst>
                    </a:gridCol>
                    <a:gridCol w="1360654">
                      <a:extLst>
                        <a:ext uri="{9D8B030D-6E8A-4147-A177-3AD203B41FA5}">
                          <a16:colId xmlns:a16="http://schemas.microsoft.com/office/drawing/2014/main" val="1922619216"/>
                        </a:ext>
                      </a:extLst>
                    </a:gridCol>
                    <a:gridCol w="942488">
                      <a:extLst>
                        <a:ext uri="{9D8B030D-6E8A-4147-A177-3AD203B41FA5}">
                          <a16:colId xmlns:a16="http://schemas.microsoft.com/office/drawing/2014/main" val="2151370452"/>
                        </a:ext>
                      </a:extLst>
                    </a:gridCol>
                  </a:tblGrid>
                  <a:tr h="538933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Aluminium Nitrite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Aluminium Oxide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Aluminium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Plexiglass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Silicon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5933700"/>
                      </a:ext>
                    </a:extLst>
                  </a:tr>
                  <a:tr h="538933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Density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sSup>
                                    <m:sSupPr>
                                      <m:ctrl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GB" i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3.255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3.98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8703680"/>
                      </a:ext>
                    </a:extLst>
                  </a:tr>
                  <a:tr h="769904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Rupture Modulus (MPa)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800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280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2129587"/>
                      </a:ext>
                    </a:extLst>
                  </a:tr>
                  <a:tr h="769904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Minimum Thickness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0.58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516385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D86AC79-C24D-6009-9BAA-75DE8FAAA9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1149392"/>
                  </p:ext>
                </p:extLst>
              </p:nvPr>
            </p:nvGraphicFramePr>
            <p:xfrm>
              <a:off x="4177146" y="2121996"/>
              <a:ext cx="7845521" cy="320167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199975">
                      <a:extLst>
                        <a:ext uri="{9D8B030D-6E8A-4147-A177-3AD203B41FA5}">
                          <a16:colId xmlns:a16="http://schemas.microsoft.com/office/drawing/2014/main" val="207872811"/>
                        </a:ext>
                      </a:extLst>
                    </a:gridCol>
                    <a:gridCol w="1424561">
                      <a:extLst>
                        <a:ext uri="{9D8B030D-6E8A-4147-A177-3AD203B41FA5}">
                          <a16:colId xmlns:a16="http://schemas.microsoft.com/office/drawing/2014/main" val="1074510705"/>
                        </a:ext>
                      </a:extLst>
                    </a:gridCol>
                    <a:gridCol w="1458922">
                      <a:extLst>
                        <a:ext uri="{9D8B030D-6E8A-4147-A177-3AD203B41FA5}">
                          <a16:colId xmlns:a16="http://schemas.microsoft.com/office/drawing/2014/main" val="3461792621"/>
                        </a:ext>
                      </a:extLst>
                    </a:gridCol>
                    <a:gridCol w="1458921">
                      <a:extLst>
                        <a:ext uri="{9D8B030D-6E8A-4147-A177-3AD203B41FA5}">
                          <a16:colId xmlns:a16="http://schemas.microsoft.com/office/drawing/2014/main" val="326357739"/>
                        </a:ext>
                      </a:extLst>
                    </a:gridCol>
                    <a:gridCol w="1360654">
                      <a:extLst>
                        <a:ext uri="{9D8B030D-6E8A-4147-A177-3AD203B41FA5}">
                          <a16:colId xmlns:a16="http://schemas.microsoft.com/office/drawing/2014/main" val="1922619216"/>
                        </a:ext>
                      </a:extLst>
                    </a:gridCol>
                    <a:gridCol w="942488">
                      <a:extLst>
                        <a:ext uri="{9D8B030D-6E8A-4147-A177-3AD203B41FA5}">
                          <a16:colId xmlns:a16="http://schemas.microsoft.com/office/drawing/2014/main" val="2151370452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Aluminium Nitrite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Aluminium Oxide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Aluminium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Plexiglass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Silicon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5933700"/>
                      </a:ext>
                    </a:extLst>
                  </a:tr>
                  <a:tr h="73279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5"/>
                          <a:stretch>
                            <a:fillRect l="-508" t="-90083" r="-555330" b="-2611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3.255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3.98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2.38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870368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Rupture Modulus (MPa)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800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280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2129587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Minimum Thickness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0.58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51638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AD74591-2D20-846C-77DD-AB6652FAB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47" y="981109"/>
            <a:ext cx="2391109" cy="924054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4CB42E7-B3C2-0C28-07D2-05F90FAC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2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171;g30fdd06bc2c_2_251">
            <a:extLst>
              <a:ext uri="{FF2B5EF4-FFF2-40B4-BE49-F238E27FC236}">
                <a16:creationId xmlns:a16="http://schemas.microsoft.com/office/drawing/2014/main" id="{54ADFAC0-2539-9494-643B-FE9AB33FB9FC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41;g30fdd06bc2c_2_251">
            <a:extLst>
              <a:ext uri="{FF2B5EF4-FFF2-40B4-BE49-F238E27FC236}">
                <a16:creationId xmlns:a16="http://schemas.microsoft.com/office/drawing/2014/main" id="{B0DB4063-047D-284A-B4A4-1496B625D1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Stopping power analysis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56B58-5C18-A9C2-8B7E-B8B1C18D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883" y="958197"/>
            <a:ext cx="5781433" cy="45184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BF3DBF-F924-FB0F-9429-670CD042BF69}"/>
              </a:ext>
            </a:extLst>
          </p:cNvPr>
          <p:cNvSpPr txBox="1"/>
          <p:nvPr/>
        </p:nvSpPr>
        <p:spPr>
          <a:xfrm>
            <a:off x="131574" y="6352143"/>
            <a:ext cx="511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data was taken from the NIST ESTAR database</a:t>
            </a:r>
          </a:p>
        </p:txBody>
      </p:sp>
      <p:pic>
        <p:nvPicPr>
          <p:cNvPr id="3074" name="Picture 2" descr="eStar">
            <a:extLst>
              <a:ext uri="{FF2B5EF4-FFF2-40B4-BE49-F238E27FC236}">
                <a16:creationId xmlns:a16="http://schemas.microsoft.com/office/drawing/2014/main" id="{64B30949-C73C-516A-2755-4492674A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942953"/>
            <a:ext cx="4762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4BB1B8C-9F4E-C59C-8775-4D9543F2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47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1;g30fdd06bc2c_2_251">
            <a:extLst>
              <a:ext uri="{FF2B5EF4-FFF2-40B4-BE49-F238E27FC236}">
                <a16:creationId xmlns:a16="http://schemas.microsoft.com/office/drawing/2014/main" id="{65DD21F2-8780-2612-DD4F-CF81D86F3799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3EF7BB17-E8D1-72CA-C64E-195A92015E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Beta Spectrum analysis</a:t>
            </a:r>
            <a:endParaRPr lang="en-GB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D723DE-565A-B4CE-E780-4FC02FB58CAD}"/>
                  </a:ext>
                </a:extLst>
              </p:cNvPr>
              <p:cNvSpPr txBox="1"/>
              <p:nvPr/>
            </p:nvSpPr>
            <p:spPr>
              <a:xfrm>
                <a:off x="441030" y="1516501"/>
                <a:ext cx="5027402" cy="343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𝐾𝑚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D723DE-565A-B4CE-E780-4FC02FB58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30" y="1516501"/>
                <a:ext cx="5027402" cy="343107"/>
              </a:xfrm>
              <a:prstGeom prst="rect">
                <a:avLst/>
              </a:prstGeom>
              <a:blipFill>
                <a:blip r:embed="rId2"/>
                <a:stretch>
                  <a:fillRect l="-606" r="-1212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AB584E-5667-174D-437D-3D2EDA0017E9}"/>
                  </a:ext>
                </a:extLst>
              </p:cNvPr>
              <p:cNvSpPr txBox="1"/>
              <p:nvPr/>
            </p:nvSpPr>
            <p:spPr>
              <a:xfrm>
                <a:off x="441030" y="2002922"/>
                <a:ext cx="224452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AB584E-5667-174D-437D-3D2EDA001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30" y="2002922"/>
                <a:ext cx="2244525" cy="818366"/>
              </a:xfrm>
              <a:prstGeom prst="rect">
                <a:avLst/>
              </a:prstGeom>
              <a:blipFill>
                <a:blip r:embed="rId3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67C61AC-7F33-8D46-27C4-D085AD3E51C7}"/>
              </a:ext>
            </a:extLst>
          </p:cNvPr>
          <p:cNvSpPr txBox="1"/>
          <p:nvPr/>
        </p:nvSpPr>
        <p:spPr>
          <a:xfrm>
            <a:off x="441030" y="1080420"/>
            <a:ext cx="268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Beta Spectrum formula: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8E1AB-3DBC-E2FD-168B-8CF8890FFEF2}"/>
              </a:ext>
            </a:extLst>
          </p:cNvPr>
          <p:cNvSpPr txBox="1"/>
          <p:nvPr/>
        </p:nvSpPr>
        <p:spPr>
          <a:xfrm>
            <a:off x="2831102" y="2002922"/>
            <a:ext cx="38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/>
              <a:t>K</a:t>
            </a:r>
            <a:r>
              <a:rPr lang="en-GB" dirty="0"/>
              <a:t> : Kinetic energy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/>
              <a:t>Q</a:t>
            </a:r>
            <a:r>
              <a:rPr lang="en-GB" dirty="0"/>
              <a:t> : Total energy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/>
              <a:t>m</a:t>
            </a:r>
            <a:r>
              <a:rPr lang="en-GB" dirty="0"/>
              <a:t> : Electron mass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/>
              <a:t>c</a:t>
            </a:r>
            <a:r>
              <a:rPr lang="en-GB" dirty="0"/>
              <a:t> : speed of light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/>
              <a:t>E</a:t>
            </a:r>
            <a:r>
              <a:rPr lang="en-GB" dirty="0"/>
              <a:t> : Total electron energy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/>
              <a:t>A,B</a:t>
            </a:r>
            <a:r>
              <a:rPr lang="en-GB" dirty="0"/>
              <a:t> : Constants specific to the radioactive source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/>
              <a:t>F(Z, K)</a:t>
            </a:r>
            <a:r>
              <a:rPr lang="en-GB" dirty="0"/>
              <a:t> : Fermi correction to the spectrum</a:t>
            </a:r>
          </a:p>
        </p:txBody>
      </p:sp>
      <p:pic>
        <p:nvPicPr>
          <p:cNvPr id="10" name="Picture 9" descr="A graph of energy and energy&#10;&#10;Description automatically generated">
            <a:extLst>
              <a:ext uri="{FF2B5EF4-FFF2-40B4-BE49-F238E27FC236}">
                <a16:creationId xmlns:a16="http://schemas.microsoft.com/office/drawing/2014/main" id="{5286DC76-4F1D-F23A-C34F-AAAEC2844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28" y="626723"/>
            <a:ext cx="5852172" cy="4389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169CA-A2DA-35E8-5DB9-C9601D5EB379}"/>
              </a:ext>
            </a:extLst>
          </p:cNvPr>
          <p:cNvSpPr txBox="1"/>
          <p:nvPr/>
        </p:nvSpPr>
        <p:spPr>
          <a:xfrm>
            <a:off x="441031" y="4776387"/>
            <a:ext cx="3348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The energy lost by electrons in MeV/cm was calculated as the product of the stopping power and the material density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9498DF-7E3A-6295-02E8-26F140E04C5B}"/>
              </a:ext>
            </a:extLst>
          </p:cNvPr>
          <p:cNvSpPr txBox="1"/>
          <p:nvPr/>
        </p:nvSpPr>
        <p:spPr>
          <a:xfrm>
            <a:off x="6673117" y="5238053"/>
            <a:ext cx="495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Because the beta spectrum is very similar among the five materials, we have decided to make the cryostat windows out of Plexiglass !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EA86207-0189-4BBE-39C8-2700454C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26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71A15E-E80F-68A5-489F-B4443D203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602" y="4564767"/>
            <a:ext cx="1051056" cy="13247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3369B1-A255-8FCC-3257-A2EF93EF08B3}"/>
              </a:ext>
            </a:extLst>
          </p:cNvPr>
          <p:cNvSpPr txBox="1"/>
          <p:nvPr/>
        </p:nvSpPr>
        <p:spPr>
          <a:xfrm>
            <a:off x="4353684" y="5889535"/>
            <a:ext cx="175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Window model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F90BB-E48B-8883-A4B5-819162DD9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678" y="4564767"/>
            <a:ext cx="1185602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97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A0AD7-F37E-913E-FE7A-DC3A799D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Radioactive experiment results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3795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34-46DF-C238-515E-BC5CCE652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1;g30fdd06bc2c_2_251">
            <a:extLst>
              <a:ext uri="{FF2B5EF4-FFF2-40B4-BE49-F238E27FC236}">
                <a16:creationId xmlns:a16="http://schemas.microsoft.com/office/drawing/2014/main" id="{27D31958-2E23-6448-6AE0-1B6AEEFE67D4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CB819B4D-D772-F841-A086-3EBF91D2A8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NbTiN</a:t>
            </a:r>
            <a:r>
              <a:rPr lang="en-GB" dirty="0"/>
              <a:t> SNSPD (A)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B6623EA-4D8D-7533-6043-7C453C39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28</a:t>
            </a:fld>
            <a:endParaRPr lang="en-GB"/>
          </a:p>
        </p:txBody>
      </p:sp>
      <p:pic>
        <p:nvPicPr>
          <p:cNvPr id="19" name="Picture 18" descr="A graph with red dots and black lines&#10;&#10;AI-generated content may be incorrect.">
            <a:extLst>
              <a:ext uri="{FF2B5EF4-FFF2-40B4-BE49-F238E27FC236}">
                <a16:creationId xmlns:a16="http://schemas.microsoft.com/office/drawing/2014/main" id="{8D062D71-CA76-E231-4768-40F0A5ADF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4" y="958197"/>
            <a:ext cx="4817573" cy="3688079"/>
          </a:xfrm>
          <a:prstGeom prst="rect">
            <a:avLst/>
          </a:prstGeom>
        </p:spPr>
      </p:pic>
      <p:pic>
        <p:nvPicPr>
          <p:cNvPr id="23" name="Picture 22" descr="A graph with red dots and black lines&#10;&#10;AI-generated content may be incorrect.">
            <a:extLst>
              <a:ext uri="{FF2B5EF4-FFF2-40B4-BE49-F238E27FC236}">
                <a16:creationId xmlns:a16="http://schemas.microsoft.com/office/drawing/2014/main" id="{EA37408D-45FC-8851-5CE3-86B2654AB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93" y="-147955"/>
            <a:ext cx="4817574" cy="36880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0E7D51-C05C-3F79-BEEF-FABB63A15924}"/>
              </a:ext>
            </a:extLst>
          </p:cNvPr>
          <p:cNvSpPr txBox="1"/>
          <p:nvPr/>
        </p:nvSpPr>
        <p:spPr>
          <a:xfrm>
            <a:off x="93094" y="4714717"/>
            <a:ext cx="3456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Window and foil: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Prevents ~90% of dark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Stops the low energy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Creates x-rays through Bremsstrahlung</a:t>
            </a:r>
            <a:endParaRPr lang="en-CH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627E7-8F2D-567D-9D53-63C200E032D3}"/>
              </a:ext>
            </a:extLst>
          </p:cNvPr>
          <p:cNvSpPr txBox="1"/>
          <p:nvPr/>
        </p:nvSpPr>
        <p:spPr>
          <a:xfrm>
            <a:off x="3597468" y="4713024"/>
            <a:ext cx="3456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Only foil: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dark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Better Beta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Small number of x-rays created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D39F27-77F7-602F-95B5-6521D52E94BC}"/>
              </a:ext>
            </a:extLst>
          </p:cNvPr>
          <p:cNvSpPr txBox="1"/>
          <p:nvPr/>
        </p:nvSpPr>
        <p:spPr>
          <a:xfrm>
            <a:off x="474941" y="1027414"/>
            <a:ext cx="555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between having the source present or not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C9C9A93C-F8B3-2BBE-9B1C-E058DA96E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411579"/>
              </p:ext>
            </p:extLst>
          </p:nvPr>
        </p:nvGraphicFramePr>
        <p:xfrm>
          <a:off x="6834293" y="3137713"/>
          <a:ext cx="4818384" cy="3688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368" imgH="7502228" progId="Origin95.Graph">
                  <p:embed/>
                </p:oleObj>
              </mc:Choice>
              <mc:Fallback>
                <p:oleObj name="Graph" r:id="rId4" imgW="9802368" imgH="7502228" progId="Origin95.Grap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C9C9A93C-F8B3-2BBE-9B1C-E058DA96E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4293" y="3137713"/>
                        <a:ext cx="4818384" cy="3688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9222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D435F-576D-33C2-5037-E07348F32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1;g30fdd06bc2c_2_251">
            <a:extLst>
              <a:ext uri="{FF2B5EF4-FFF2-40B4-BE49-F238E27FC236}">
                <a16:creationId xmlns:a16="http://schemas.microsoft.com/office/drawing/2014/main" id="{C8001D05-2C19-7085-91EF-D414B24B714C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A89D9FE6-7AFA-62FF-72C4-0771CDA8F00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NbTiN</a:t>
            </a:r>
            <a:r>
              <a:rPr lang="en-GB" dirty="0"/>
              <a:t> SNSPD (A)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62462AE-D9B2-B773-C912-B01E56E8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29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BDB20-DF60-2091-7EB9-61F61996AA00}"/>
              </a:ext>
            </a:extLst>
          </p:cNvPr>
          <p:cNvSpPr txBox="1"/>
          <p:nvPr/>
        </p:nvSpPr>
        <p:spPr>
          <a:xfrm>
            <a:off x="4948664" y="5561699"/>
            <a:ext cx="300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Median background rate: 7/s</a:t>
            </a:r>
          </a:p>
          <a:p>
            <a:r>
              <a:rPr lang="en-GB" dirty="0"/>
              <a:t>Median radioactive rate: 6/s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810B7D-0DC5-AEDE-308C-0F79B2BE6566}"/>
              </a:ext>
            </a:extLst>
          </p:cNvPr>
          <p:cNvSpPr txBox="1"/>
          <p:nvPr/>
        </p:nvSpPr>
        <p:spPr>
          <a:xfrm>
            <a:off x="6995982" y="1296301"/>
            <a:ext cx="399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Poisson fit of recorded counts per 3s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EAD2A-DF69-9998-C7B5-34FADBEF86E8}"/>
              </a:ext>
            </a:extLst>
          </p:cNvPr>
          <p:cNvSpPr txBox="1"/>
          <p:nvPr/>
        </p:nvSpPr>
        <p:spPr>
          <a:xfrm>
            <a:off x="1631340" y="1296301"/>
            <a:ext cx="40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Recorded counts for varying duration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D6B86E-58ED-E709-A38A-B99C2822ECEB}"/>
              </a:ext>
            </a:extLst>
          </p:cNvPr>
          <p:cNvSpPr/>
          <p:nvPr/>
        </p:nvSpPr>
        <p:spPr>
          <a:xfrm>
            <a:off x="4951307" y="5547360"/>
            <a:ext cx="3014133" cy="6637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B545D93-E7CC-E5F8-A6CD-FC7DC82E19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699334"/>
              </p:ext>
            </p:extLst>
          </p:nvPr>
        </p:nvGraphicFramePr>
        <p:xfrm>
          <a:off x="356978" y="1211525"/>
          <a:ext cx="6375715" cy="48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368" imgH="7502228" progId="Origin95.Graph">
                  <p:embed/>
                </p:oleObj>
              </mc:Choice>
              <mc:Fallback>
                <p:oleObj name="Graph" r:id="rId2" imgW="9802368" imgH="7502228" progId="Origin95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B545D93-E7CC-E5F8-A6CD-FC7DC82E1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6978" y="1211525"/>
                        <a:ext cx="6375715" cy="48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646237C-9CCF-E2D2-851C-426842E5D1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216367"/>
              </p:ext>
            </p:extLst>
          </p:nvPr>
        </p:nvGraphicFramePr>
        <p:xfrm>
          <a:off x="5673600" y="1211525"/>
          <a:ext cx="6375715" cy="48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368" imgH="7502228" progId="Origin95.Graph">
                  <p:embed/>
                </p:oleObj>
              </mc:Choice>
              <mc:Fallback>
                <p:oleObj name="Graph" r:id="rId4" imgW="9802368" imgH="7502228" progId="Origin95.Graph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646237C-9CCF-E2D2-851C-426842E5D1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73600" y="1211525"/>
                        <a:ext cx="6375715" cy="48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794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3">
            <a:extLst>
              <a:ext uri="{FF2B5EF4-FFF2-40B4-BE49-F238E27FC236}">
                <a16:creationId xmlns:a16="http://schemas.microsoft.com/office/drawing/2014/main" id="{4E792D63-56C9-138F-6CE0-BFB64D3B414A}"/>
              </a:ext>
            </a:extLst>
          </p:cNvPr>
          <p:cNvSpPr txBox="1">
            <a:spLocks/>
          </p:cNvSpPr>
          <p:nvPr/>
        </p:nvSpPr>
        <p:spPr>
          <a:xfrm>
            <a:off x="56142" y="24244"/>
            <a:ext cx="10255785" cy="8246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85000"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Superconducting nanowire detectors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EFB26BAF-2D84-FB2C-F73C-BE0A5E35776F}"/>
              </a:ext>
            </a:extLst>
          </p:cNvPr>
          <p:cNvSpPr txBox="1">
            <a:spLocks/>
          </p:cNvSpPr>
          <p:nvPr/>
        </p:nvSpPr>
        <p:spPr>
          <a:xfrm>
            <a:off x="482120" y="1023599"/>
            <a:ext cx="6260700" cy="5598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Initially developed for photon counting, but can be used for </a:t>
            </a:r>
            <a:r>
              <a:rPr lang="en-US" sz="1800" b="1" dirty="0"/>
              <a:t>direct particle detection</a:t>
            </a:r>
            <a:r>
              <a:rPr lang="en-US" sz="1800" dirty="0"/>
              <a:t> or </a:t>
            </a:r>
            <a:r>
              <a:rPr lang="en-US" sz="1800" b="1" dirty="0"/>
              <a:t>coupled to scintillators</a:t>
            </a:r>
          </a:p>
          <a:p>
            <a:pPr marL="228600" indent="-139700" algn="l">
              <a:buClr>
                <a:schemeClr val="dk1"/>
              </a:buClr>
              <a:buSzPts val="1400"/>
            </a:pPr>
            <a:endParaRPr lang="en-US" sz="1400" dirty="0"/>
          </a:p>
        </p:txBody>
      </p:sp>
      <p:cxnSp>
        <p:nvCxnSpPr>
          <p:cNvPr id="6" name="Google Shape;109;p3">
            <a:extLst>
              <a:ext uri="{FF2B5EF4-FFF2-40B4-BE49-F238E27FC236}">
                <a16:creationId xmlns:a16="http://schemas.microsoft.com/office/drawing/2014/main" id="{7164655A-8561-98C9-4C9E-3DDB15B2DE0B}"/>
              </a:ext>
            </a:extLst>
          </p:cNvPr>
          <p:cNvCxnSpPr/>
          <p:nvPr/>
        </p:nvCxnSpPr>
        <p:spPr>
          <a:xfrm>
            <a:off x="66240" y="837922"/>
            <a:ext cx="5673687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Google Shape;110;p3">
            <a:extLst>
              <a:ext uri="{FF2B5EF4-FFF2-40B4-BE49-F238E27FC236}">
                <a16:creationId xmlns:a16="http://schemas.microsoft.com/office/drawing/2014/main" id="{E97A6A0B-B02A-F66D-D9EA-9B5FD27A21C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06389" y="3781337"/>
            <a:ext cx="3505887" cy="274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1;p3">
            <a:extLst>
              <a:ext uri="{FF2B5EF4-FFF2-40B4-BE49-F238E27FC236}">
                <a16:creationId xmlns:a16="http://schemas.microsoft.com/office/drawing/2014/main" id="{07ED4B15-310B-CCFE-5A3C-31D93AC96F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8672" y="436592"/>
            <a:ext cx="3505886" cy="33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2;p3">
            <a:extLst>
              <a:ext uri="{FF2B5EF4-FFF2-40B4-BE49-F238E27FC236}">
                <a16:creationId xmlns:a16="http://schemas.microsoft.com/office/drawing/2014/main" id="{3EAE0835-CEF1-E5EB-256F-742182EC25F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03" y="2043374"/>
            <a:ext cx="5566000" cy="281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3;p3">
            <a:extLst>
              <a:ext uri="{FF2B5EF4-FFF2-40B4-BE49-F238E27FC236}">
                <a16:creationId xmlns:a16="http://schemas.microsoft.com/office/drawing/2014/main" id="{39B31853-9BFB-6FD5-B517-FE2DC7C11C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90" y="4993249"/>
            <a:ext cx="5109075" cy="16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4;p3">
            <a:extLst>
              <a:ext uri="{FF2B5EF4-FFF2-40B4-BE49-F238E27FC236}">
                <a16:creationId xmlns:a16="http://schemas.microsoft.com/office/drawing/2014/main" id="{CC6ED306-DEE0-4491-1B6E-6ABD1BE84F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5624" y="1006972"/>
            <a:ext cx="3010826" cy="265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6;p3">
            <a:extLst>
              <a:ext uri="{FF2B5EF4-FFF2-40B4-BE49-F238E27FC236}">
                <a16:creationId xmlns:a16="http://schemas.microsoft.com/office/drawing/2014/main" id="{76C4174F-4ACA-D9D5-3EA5-CE19BB56227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10570"/>
          <a:stretch/>
        </p:blipFill>
        <p:spPr>
          <a:xfrm>
            <a:off x="5071755" y="3794313"/>
            <a:ext cx="3149926" cy="27029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F9A0BF6-FD7A-0BA8-1B18-F08979B4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919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A4109-8E3B-27E8-A25C-E72E6FAD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1;g30fdd06bc2c_2_251">
            <a:extLst>
              <a:ext uri="{FF2B5EF4-FFF2-40B4-BE49-F238E27FC236}">
                <a16:creationId xmlns:a16="http://schemas.microsoft.com/office/drawing/2014/main" id="{818418AC-14DF-7391-6AF1-5AF8DFA30A1C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6AF9F6E9-1983-2F39-E815-5610A51DF6E4}"/>
              </a:ext>
            </a:extLst>
          </p:cNvPr>
          <p:cNvSpPr txBox="1">
            <a:spLocks/>
          </p:cNvSpPr>
          <p:nvPr/>
        </p:nvSpPr>
        <p:spPr>
          <a:xfrm>
            <a:off x="0" y="25037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NbN</a:t>
            </a:r>
            <a:r>
              <a:rPr lang="en-GB" dirty="0"/>
              <a:t> SNSPD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358B1FC-49FC-5C18-8D94-D0548B0C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30</a:t>
            </a:fld>
            <a:endParaRPr lang="en-GB"/>
          </a:p>
        </p:txBody>
      </p:sp>
      <p:pic>
        <p:nvPicPr>
          <p:cNvPr id="3" name="Picture 2" descr="A graph with different colored dots and numbers&#10;&#10;AI-generated content may be incorrect.">
            <a:extLst>
              <a:ext uri="{FF2B5EF4-FFF2-40B4-BE49-F238E27FC236}">
                <a16:creationId xmlns:a16="http://schemas.microsoft.com/office/drawing/2014/main" id="{35F6E09F-15C8-C720-20B6-C3F03C24C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92" y="933160"/>
            <a:ext cx="7561016" cy="5788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ACA09-A2B5-6BC9-ED01-0F18AAC2FEFC}"/>
              </a:ext>
            </a:extLst>
          </p:cNvPr>
          <p:cNvSpPr txBox="1"/>
          <p:nvPr/>
        </p:nvSpPr>
        <p:spPr>
          <a:xfrm>
            <a:off x="3691051" y="1189867"/>
            <a:ext cx="512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Normalized counts as a function of bias current</a:t>
            </a:r>
          </a:p>
        </p:txBody>
      </p:sp>
    </p:spTree>
    <p:extLst>
      <p:ext uri="{BB962C8B-B14F-4D97-AF65-F5344CB8AC3E}">
        <p14:creationId xmlns:p14="http://schemas.microsoft.com/office/powerpoint/2010/main" val="1101214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D2527-9F64-609D-F13F-4BA5CCD3D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1;g30fdd06bc2c_2_251">
            <a:extLst>
              <a:ext uri="{FF2B5EF4-FFF2-40B4-BE49-F238E27FC236}">
                <a16:creationId xmlns:a16="http://schemas.microsoft.com/office/drawing/2014/main" id="{6378115E-F35E-6259-0205-BA323F35C20D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5B877453-6C5F-5D31-F3D6-62466B528D86}"/>
              </a:ext>
            </a:extLst>
          </p:cNvPr>
          <p:cNvSpPr txBox="1">
            <a:spLocks/>
          </p:cNvSpPr>
          <p:nvPr/>
        </p:nvSpPr>
        <p:spPr>
          <a:xfrm>
            <a:off x="0" y="25037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NbTiN</a:t>
            </a:r>
            <a:r>
              <a:rPr lang="en-GB" dirty="0"/>
              <a:t> SNSPD (B)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587FCA5-AA4C-2E29-3BF4-4F3D2DCB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31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3AAF5-229A-C254-B99A-410088640E72}"/>
              </a:ext>
            </a:extLst>
          </p:cNvPr>
          <p:cNvSpPr txBox="1"/>
          <p:nvPr/>
        </p:nvSpPr>
        <p:spPr>
          <a:xfrm>
            <a:off x="4611581" y="5924600"/>
            <a:ext cx="289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Median particle rate: 1.03/s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F2ED6D-4B59-A066-E9BE-37B6DCDC0783}"/>
              </a:ext>
            </a:extLst>
          </p:cNvPr>
          <p:cNvSpPr txBox="1"/>
          <p:nvPr/>
        </p:nvSpPr>
        <p:spPr>
          <a:xfrm>
            <a:off x="1216014" y="1391127"/>
            <a:ext cx="399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Poisson fit of recorded counts per 3s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FF242-6756-CD2D-DC14-0257F904CE60}"/>
              </a:ext>
            </a:extLst>
          </p:cNvPr>
          <p:cNvSpPr txBox="1"/>
          <p:nvPr/>
        </p:nvSpPr>
        <p:spPr>
          <a:xfrm>
            <a:off x="7411523" y="1380174"/>
            <a:ext cx="352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Counts as a function of duration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2DDB0-1B4F-E0AA-4B6F-909FC0EB615C}"/>
              </a:ext>
            </a:extLst>
          </p:cNvPr>
          <p:cNvSpPr/>
          <p:nvPr/>
        </p:nvSpPr>
        <p:spPr>
          <a:xfrm>
            <a:off x="4638405" y="5897160"/>
            <a:ext cx="2812262" cy="4591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82C1CBD-E6BF-E274-7D2D-5C68549AD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585863"/>
              </p:ext>
            </p:extLst>
          </p:nvPr>
        </p:nvGraphicFramePr>
        <p:xfrm>
          <a:off x="0" y="1272000"/>
          <a:ext cx="6561031" cy="502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228" progId="Origin95.Graph">
                  <p:embed/>
                </p:oleObj>
              </mc:Choice>
              <mc:Fallback>
                <p:oleObj name="Graph" r:id="rId3" imgW="9802368" imgH="7502228" progId="Origin95.Graph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82C1CBD-E6BF-E274-7D2D-5C68549AD1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72000"/>
                        <a:ext cx="6561031" cy="5021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AA27FE-D6C0-76CE-3243-B272CB731D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175267"/>
              </p:ext>
            </p:extLst>
          </p:nvPr>
        </p:nvGraphicFramePr>
        <p:xfrm>
          <a:off x="5894951" y="1272000"/>
          <a:ext cx="6561031" cy="502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368" imgH="7502228" progId="Origin95.Graph">
                  <p:embed/>
                </p:oleObj>
              </mc:Choice>
              <mc:Fallback>
                <p:oleObj name="Graph" r:id="rId5" imgW="9802368" imgH="7502228" progId="Origin95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FAA27FE-D6C0-76CE-3243-B272CB731D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4951" y="1272000"/>
                        <a:ext cx="6561031" cy="5021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5144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705D3-FE2B-22F8-E5AE-EE9724D9B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1;g30fdd06bc2c_2_251">
            <a:extLst>
              <a:ext uri="{FF2B5EF4-FFF2-40B4-BE49-F238E27FC236}">
                <a16:creationId xmlns:a16="http://schemas.microsoft.com/office/drawing/2014/main" id="{1C99BC20-AF7A-6E64-A97D-D91CD6308FA4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D2B0D8FB-E6B2-7264-9886-3A814F6B051E}"/>
              </a:ext>
            </a:extLst>
          </p:cNvPr>
          <p:cNvSpPr txBox="1">
            <a:spLocks/>
          </p:cNvSpPr>
          <p:nvPr/>
        </p:nvSpPr>
        <p:spPr>
          <a:xfrm>
            <a:off x="0" y="25037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 err="1"/>
              <a:t>NbTiN</a:t>
            </a:r>
            <a:r>
              <a:rPr lang="en-GB" dirty="0"/>
              <a:t> SNSPD (B)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1CCAEB9-952C-BD56-051B-7123F4E0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32</a:t>
            </a:fld>
            <a:endParaRPr lang="en-GB"/>
          </a:p>
        </p:txBody>
      </p:sp>
      <p:sp>
        <p:nvSpPr>
          <p:cNvPr id="2" name="Google Shape;141;g30fdd06bc2c_2_251">
            <a:extLst>
              <a:ext uri="{FF2B5EF4-FFF2-40B4-BE49-F238E27FC236}">
                <a16:creationId xmlns:a16="http://schemas.microsoft.com/office/drawing/2014/main" id="{C4814ABF-162A-9CCE-1DE8-1A656BD9E74B}"/>
              </a:ext>
            </a:extLst>
          </p:cNvPr>
          <p:cNvSpPr txBox="1">
            <a:spLocks/>
          </p:cNvSpPr>
          <p:nvPr/>
        </p:nvSpPr>
        <p:spPr>
          <a:xfrm>
            <a:off x="4627880" y="933160"/>
            <a:ext cx="293624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b="1" dirty="0"/>
              <a:t>The signal !</a:t>
            </a:r>
            <a:endParaRPr lang="en-GB" b="1" dirty="0">
              <a:highlight>
                <a:srgbClr val="FFFF00"/>
              </a:highlight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A853FE-E62E-81D6-C34C-11C6855E9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188163"/>
              </p:ext>
            </p:extLst>
          </p:nvPr>
        </p:nvGraphicFramePr>
        <p:xfrm>
          <a:off x="2556668" y="118649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368" imgH="7502228" progId="Origin95.Graph">
                  <p:embed/>
                </p:oleObj>
              </mc:Choice>
              <mc:Fallback>
                <p:oleObj name="Graph" r:id="rId2" imgW="9802368" imgH="7502228" progId="Origin95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7A853FE-E62E-81D6-C34C-11C6855E9F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6668" y="118649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5D149A-13BA-51C8-BF6D-F868A8ED16C9}"/>
              </a:ext>
            </a:extLst>
          </p:cNvPr>
          <p:cNvCxnSpPr/>
          <p:nvPr/>
        </p:nvCxnSpPr>
        <p:spPr>
          <a:xfrm>
            <a:off x="5784427" y="4003040"/>
            <a:ext cx="52154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9DF71-A4A3-57E0-3D55-6FEDFE879978}"/>
              </a:ext>
            </a:extLst>
          </p:cNvPr>
          <p:cNvSpPr txBox="1"/>
          <p:nvPr/>
        </p:nvSpPr>
        <p:spPr>
          <a:xfrm>
            <a:off x="5903975" y="37109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τ</a:t>
            </a:r>
            <a:endParaRPr lang="en-C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C92111-8C4F-FDE8-6ACE-91C0E578169D}"/>
              </a:ext>
            </a:extLst>
          </p:cNvPr>
          <p:cNvSpPr txBox="1"/>
          <p:nvPr/>
        </p:nvSpPr>
        <p:spPr>
          <a:xfrm>
            <a:off x="7810022" y="597116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τ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 = 196ns</a:t>
            </a:r>
            <a:endParaRPr lang="en-CH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6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EE700-CB22-E7BA-1075-8FB342FFD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1;g30fdd06bc2c_2_251">
            <a:extLst>
              <a:ext uri="{FF2B5EF4-FFF2-40B4-BE49-F238E27FC236}">
                <a16:creationId xmlns:a16="http://schemas.microsoft.com/office/drawing/2014/main" id="{9C681425-09A1-B1AF-414E-45D67DD1E207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0E236616-2D93-103E-46C5-599CD2E43F26}"/>
              </a:ext>
            </a:extLst>
          </p:cNvPr>
          <p:cNvSpPr txBox="1">
            <a:spLocks/>
          </p:cNvSpPr>
          <p:nvPr/>
        </p:nvSpPr>
        <p:spPr>
          <a:xfrm>
            <a:off x="0" y="25037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Conclusion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983448C-6266-5DD0-CE57-13028FCF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595B91-5C69-EEFC-2625-B8D506C07D20}"/>
                  </a:ext>
                </a:extLst>
              </p:cNvPr>
              <p:cNvSpPr txBox="1"/>
              <p:nvPr/>
            </p:nvSpPr>
            <p:spPr>
              <a:xfrm>
                <a:off x="439040" y="2310599"/>
                <a:ext cx="479552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err="1"/>
                  <a:t>NbTiN</a:t>
                </a:r>
                <a:r>
                  <a:rPr lang="en-GB" dirty="0"/>
                  <a:t>, </a:t>
                </a:r>
                <a:r>
                  <a:rPr lang="en-GB" dirty="0" err="1"/>
                  <a:t>NbN</a:t>
                </a:r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MgB</m:t>
                        </m:r>
                      </m:e>
                      <m:sub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SNSPDs have been characterized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Radioactive experiment was designed, built and setup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Electron detection using </a:t>
                </a:r>
                <a:r>
                  <a:rPr lang="en-GB" dirty="0" err="1"/>
                  <a:t>NbTiN</a:t>
                </a:r>
                <a:r>
                  <a:rPr lang="en-GB" dirty="0"/>
                  <a:t> and </a:t>
                </a:r>
                <a:r>
                  <a:rPr lang="en-GB" dirty="0" err="1"/>
                  <a:t>NbN</a:t>
                </a:r>
                <a:r>
                  <a:rPr lang="en-GB" dirty="0"/>
                  <a:t> SNSPDs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First </a:t>
                </a:r>
                <a:r>
                  <a:rPr lang="en-GB" dirty="0" err="1"/>
                  <a:t>NbTiN</a:t>
                </a:r>
                <a:r>
                  <a:rPr lang="en-GB" dirty="0"/>
                  <a:t> SNSPD electron signal obtained </a:t>
                </a:r>
                <a:endParaRPr lang="en-CH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595B91-5C69-EEFC-2625-B8D506C07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40" y="2310599"/>
                <a:ext cx="4795520" cy="2862322"/>
              </a:xfrm>
              <a:prstGeom prst="rect">
                <a:avLst/>
              </a:prstGeom>
              <a:blipFill>
                <a:blip r:embed="rId2"/>
                <a:stretch>
                  <a:fillRect l="-762" t="-851" r="-381" b="-255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9090A38-2B5A-5CBB-9665-77148C383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925603"/>
              </p:ext>
            </p:extLst>
          </p:nvPr>
        </p:nvGraphicFramePr>
        <p:xfrm>
          <a:off x="5286321" y="103269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228" progId="Origin95.Graph">
                  <p:embed/>
                </p:oleObj>
              </mc:Choice>
              <mc:Fallback>
                <p:oleObj name="Graph" r:id="rId3" imgW="9802368" imgH="7502228" progId="Origin95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9090A38-2B5A-5CBB-9665-77148C383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6321" y="103269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4526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37090-9B8D-6AC6-7879-3A05790AC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1;g30fdd06bc2c_2_251">
            <a:extLst>
              <a:ext uri="{FF2B5EF4-FFF2-40B4-BE49-F238E27FC236}">
                <a16:creationId xmlns:a16="http://schemas.microsoft.com/office/drawing/2014/main" id="{43257449-B904-0265-26BF-CD9C7B33AF86}"/>
              </a:ext>
            </a:extLst>
          </p:cNvPr>
          <p:cNvSpPr txBox="1">
            <a:spLocks/>
          </p:cNvSpPr>
          <p:nvPr/>
        </p:nvSpPr>
        <p:spPr>
          <a:xfrm>
            <a:off x="112607" y="3016650"/>
            <a:ext cx="6935893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Thank you !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Any questions 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DF3D10-BA9E-5F9E-F7C8-86A822E7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34</a:t>
            </a:fld>
            <a:endParaRPr lang="en-GB"/>
          </a:p>
        </p:txBody>
      </p:sp>
      <p:pic>
        <p:nvPicPr>
          <p:cNvPr id="8" name="Picture 7" descr="A person wearing sunglasses and smiling&#10;&#10;AI-generated content may be incorrect.">
            <a:extLst>
              <a:ext uri="{FF2B5EF4-FFF2-40B4-BE49-F238E27FC236}">
                <a16:creationId xmlns:a16="http://schemas.microsoft.com/office/drawing/2014/main" id="{B95340D5-FB04-E8F6-2E35-465056D8A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09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08F96-EBCE-B6A0-7813-FD2506D19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2D7CF62C-3325-8695-AFD4-AB9E0E4DCC5D}"/>
              </a:ext>
            </a:extLst>
          </p:cNvPr>
          <p:cNvSpPr txBox="1">
            <a:spLocks/>
          </p:cNvSpPr>
          <p:nvPr/>
        </p:nvSpPr>
        <p:spPr>
          <a:xfrm>
            <a:off x="0" y="-54824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Photon count correction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A448E971-AD9B-855A-1FF7-61CAC8BDAD90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D5500DF5-3C0E-CAD3-FC05-05CA0FB3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35</a:t>
            </a:fld>
            <a:endParaRPr lang="en-GB"/>
          </a:p>
        </p:txBody>
      </p:sp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ABB56998-2599-9AA1-7934-1C27516DD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31" y="977206"/>
            <a:ext cx="6836269" cy="5233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49B7A9-525E-847E-BD28-32524F578970}"/>
              </a:ext>
            </a:extLst>
          </p:cNvPr>
          <p:cNvSpPr txBox="1"/>
          <p:nvPr/>
        </p:nvSpPr>
        <p:spPr>
          <a:xfrm>
            <a:off x="255411" y="1460795"/>
            <a:ext cx="510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Due to the dead time inherent to SNSPDs and the instruments used, a correction to the counts might be necessary. The SNSPD is considered to be </a:t>
            </a:r>
            <a:r>
              <a:rPr lang="en-GB" dirty="0" err="1"/>
              <a:t>paralyzable</a:t>
            </a:r>
            <a:r>
              <a:rPr lang="en-GB" dirty="0"/>
              <a:t> (20ns), and the photon counter was approximated to a non </a:t>
            </a:r>
            <a:r>
              <a:rPr lang="en-GB" dirty="0" err="1"/>
              <a:t>paralyzable</a:t>
            </a:r>
            <a:r>
              <a:rPr lang="en-GB" dirty="0"/>
              <a:t> instrument with 5ns dead time.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CF68E-3D11-0A79-0BEB-FB90464DE08F}"/>
              </a:ext>
            </a:extLst>
          </p:cNvPr>
          <p:cNvSpPr txBox="1"/>
          <p:nvPr/>
        </p:nvSpPr>
        <p:spPr>
          <a:xfrm>
            <a:off x="255411" y="3603877"/>
            <a:ext cx="379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Paralyzable</a:t>
            </a:r>
            <a:r>
              <a:rPr lang="en-GB" dirty="0"/>
              <a:t> dead time correction:</a:t>
            </a:r>
            <a:endParaRPr lang="en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C989D0-761B-06E5-EAE6-AFF8F77A9236}"/>
                  </a:ext>
                </a:extLst>
              </p:cNvPr>
              <p:cNvSpPr txBox="1"/>
              <p:nvPr/>
            </p:nvSpPr>
            <p:spPr>
              <a:xfrm>
                <a:off x="1413452" y="3986319"/>
                <a:ext cx="1193532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C989D0-761B-06E5-EAE6-AFF8F77A9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52" y="3986319"/>
                <a:ext cx="1193532" cy="4744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0BABC62-06D2-8CA9-FD51-8D12913B83A0}"/>
              </a:ext>
            </a:extLst>
          </p:cNvPr>
          <p:cNvSpPr txBox="1"/>
          <p:nvPr/>
        </p:nvSpPr>
        <p:spPr>
          <a:xfrm>
            <a:off x="255411" y="4615339"/>
            <a:ext cx="429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Non-</a:t>
            </a:r>
            <a:r>
              <a:rPr lang="en-GB" dirty="0" err="1"/>
              <a:t>paralyzable</a:t>
            </a:r>
            <a:r>
              <a:rPr lang="en-GB" dirty="0"/>
              <a:t> dead time correction:</a:t>
            </a:r>
            <a:endParaRPr lang="en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E8AE4F-463E-EA77-F3AE-550862B505E4}"/>
                  </a:ext>
                </a:extLst>
              </p:cNvPr>
              <p:cNvSpPr txBox="1"/>
              <p:nvPr/>
            </p:nvSpPr>
            <p:spPr>
              <a:xfrm>
                <a:off x="1420954" y="5000766"/>
                <a:ext cx="11860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E8AE4F-463E-EA77-F3AE-550862B50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954" y="5000766"/>
                <a:ext cx="1186030" cy="276999"/>
              </a:xfrm>
              <a:prstGeom prst="rect">
                <a:avLst/>
              </a:prstGeom>
              <a:blipFill>
                <a:blip r:embed="rId4"/>
                <a:stretch>
                  <a:fillRect l="-256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676B30D-84B8-395F-FA12-11D24D63D578}"/>
              </a:ext>
            </a:extLst>
          </p:cNvPr>
          <p:cNvSpPr txBox="1"/>
          <p:nvPr/>
        </p:nvSpPr>
        <p:spPr>
          <a:xfrm>
            <a:off x="6921114" y="1091463"/>
            <a:ext cx="370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Dead time correction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1512252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black triangle with lines&#10;&#10;AI-generated content may be incorrect.">
            <a:extLst>
              <a:ext uri="{FF2B5EF4-FFF2-40B4-BE49-F238E27FC236}">
                <a16:creationId xmlns:a16="http://schemas.microsoft.com/office/drawing/2014/main" id="{3A6DE9D9-6FD1-57BA-5433-ADB52531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5279" y="3411112"/>
            <a:ext cx="1262662" cy="1052218"/>
          </a:xfrm>
          <a:prstGeom prst="rect">
            <a:avLst/>
          </a:prstGeom>
        </p:spPr>
      </p:pic>
      <p:sp>
        <p:nvSpPr>
          <p:cNvPr id="28" name="Google Shape;141;g30fdd06bc2c_2_251">
            <a:extLst>
              <a:ext uri="{FF2B5EF4-FFF2-40B4-BE49-F238E27FC236}">
                <a16:creationId xmlns:a16="http://schemas.microsoft.com/office/drawing/2014/main" id="{3249F78E-B6C1-98F2-7B5E-959DF78D25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Instrument setup</a:t>
            </a:r>
            <a:endParaRPr dirty="0">
              <a:highlight>
                <a:srgbClr val="FFFF00"/>
              </a:highlight>
            </a:endParaRPr>
          </a:p>
        </p:txBody>
      </p:sp>
      <p:cxnSp>
        <p:nvCxnSpPr>
          <p:cNvPr id="29" name="Google Shape;171;g30fdd06bc2c_2_251">
            <a:extLst>
              <a:ext uri="{FF2B5EF4-FFF2-40B4-BE49-F238E27FC236}">
                <a16:creationId xmlns:a16="http://schemas.microsoft.com/office/drawing/2014/main" id="{B4F564F1-AD12-93A5-8E88-8BAACEC7F81D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4BE6DE90-60B4-0C19-A81F-DD7CB5C2EF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189"/>
          <a:stretch/>
        </p:blipFill>
        <p:spPr>
          <a:xfrm>
            <a:off x="1710477" y="1890407"/>
            <a:ext cx="2009269" cy="1563277"/>
          </a:xfrm>
          <a:prstGeom prst="rect">
            <a:avLst/>
          </a:prstGeom>
        </p:spPr>
      </p:pic>
      <p:pic>
        <p:nvPicPr>
          <p:cNvPr id="1030" name="Picture 6" descr="Current source Symbol">
            <a:extLst>
              <a:ext uri="{FF2B5EF4-FFF2-40B4-BE49-F238E27FC236}">
                <a16:creationId xmlns:a16="http://schemas.microsoft.com/office/drawing/2014/main" id="{8321442B-ACD4-12F0-D1E2-33435C217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901" y="1738007"/>
            <a:ext cx="1103100" cy="11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black triangle with lines&#10;&#10;AI-generated content may be incorrect.">
            <a:extLst>
              <a:ext uri="{FF2B5EF4-FFF2-40B4-BE49-F238E27FC236}">
                <a16:creationId xmlns:a16="http://schemas.microsoft.com/office/drawing/2014/main" id="{5E2F8338-7288-A02E-19D5-999CD0200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r="12971"/>
          <a:stretch/>
        </p:blipFill>
        <p:spPr>
          <a:xfrm rot="5400000">
            <a:off x="2258628" y="4343058"/>
            <a:ext cx="955964" cy="1052218"/>
          </a:xfrm>
          <a:prstGeom prst="rect">
            <a:avLst/>
          </a:prstGeom>
        </p:spPr>
      </p:pic>
      <p:pic>
        <p:nvPicPr>
          <p:cNvPr id="41" name="Picture 4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8AC2ECE-C9CF-3766-7F4A-31991F990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28" y="5247849"/>
            <a:ext cx="955964" cy="955964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F2D5104-AEAB-3759-F731-965EA2CA9E80}"/>
              </a:ext>
            </a:extLst>
          </p:cNvPr>
          <p:cNvCxnSpPr/>
          <p:nvPr/>
        </p:nvCxnSpPr>
        <p:spPr>
          <a:xfrm>
            <a:off x="3505901" y="2276050"/>
            <a:ext cx="6996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C2C2EEE-EEA2-2F56-A197-632616BEB82A}"/>
              </a:ext>
            </a:extLst>
          </p:cNvPr>
          <p:cNvSpPr/>
          <p:nvPr/>
        </p:nvSpPr>
        <p:spPr>
          <a:xfrm>
            <a:off x="3710255" y="2737704"/>
            <a:ext cx="990600" cy="429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SNSPD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083CBB0-A0E2-A0B9-6432-30DE2C5865EE}"/>
              </a:ext>
            </a:extLst>
          </p:cNvPr>
          <p:cNvCxnSpPr>
            <a:stCxn id="44" idx="0"/>
            <a:endCxn id="44" idx="0"/>
          </p:cNvCxnSpPr>
          <p:nvPr/>
        </p:nvCxnSpPr>
        <p:spPr>
          <a:xfrm>
            <a:off x="4205555" y="273770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90D5058-2B43-24E7-486B-25F1A3FC22FA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4205555" y="2276050"/>
            <a:ext cx="0" cy="461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73FB76D-EE24-3ADA-7F4D-EF49A2147139}"/>
              </a:ext>
            </a:extLst>
          </p:cNvPr>
          <p:cNvSpPr txBox="1"/>
          <p:nvPr/>
        </p:nvSpPr>
        <p:spPr>
          <a:xfrm>
            <a:off x="838901" y="1042674"/>
            <a:ext cx="196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Electric diagram: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31B53E-DBA8-64BD-ED89-3AFAA3889568}"/>
              </a:ext>
            </a:extLst>
          </p:cNvPr>
          <p:cNvSpPr txBox="1"/>
          <p:nvPr/>
        </p:nvSpPr>
        <p:spPr>
          <a:xfrm>
            <a:off x="5892905" y="825461"/>
            <a:ext cx="3375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Current source: </a:t>
            </a:r>
            <a:r>
              <a:rPr lang="en-GB" dirty="0">
                <a:latin typeface="+mj-lt"/>
              </a:rPr>
              <a:t>Yokogawa GS200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Voltage source up to 32V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Current source up to 200mA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5 </a:t>
            </a:r>
            <a:r>
              <a:rPr lang="el-GR" b="0" i="0" dirty="0">
                <a:effectLst/>
                <a:latin typeface="+mj-lt"/>
              </a:rPr>
              <a:t>μ</a:t>
            </a:r>
            <a:r>
              <a:rPr lang="en-GB" b="0" i="0" dirty="0">
                <a:effectLst/>
                <a:latin typeface="+mj-lt"/>
              </a:rPr>
              <a:t>A accuracy</a:t>
            </a:r>
            <a:endParaRPr lang="en-GB" dirty="0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A66B03-D064-A197-AF3B-7B9AB9203777}"/>
              </a:ext>
            </a:extLst>
          </p:cNvPr>
          <p:cNvSpPr txBox="1"/>
          <p:nvPr/>
        </p:nvSpPr>
        <p:spPr>
          <a:xfrm>
            <a:off x="5892905" y="2100101"/>
            <a:ext cx="2364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Bias Tee: </a:t>
            </a:r>
            <a:r>
              <a:rPr lang="en-GB" dirty="0">
                <a:latin typeface="+mj-lt"/>
              </a:rPr>
              <a:t>ZX85-12G-S+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Max voltage: 25V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Max current: 400mA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RF Power: 30dBm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Bandwidth: 12GHz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D00076-F425-5048-5EA3-436890D13D1D}"/>
              </a:ext>
            </a:extLst>
          </p:cNvPr>
          <p:cNvSpPr txBox="1"/>
          <p:nvPr/>
        </p:nvSpPr>
        <p:spPr>
          <a:xfrm>
            <a:off x="5892905" y="3577429"/>
            <a:ext cx="27276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Amplifier: </a:t>
            </a:r>
            <a:r>
              <a:rPr lang="en-GB" dirty="0">
                <a:latin typeface="+mj-lt"/>
              </a:rPr>
              <a:t>ZX60-3018G-S+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Bandwidth: 3GHz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Output power: 12.8dBm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Max current: 45mA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Max voltage: 12.5V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466810-6D77-DFE4-8BEE-DA10D7E25E2F}"/>
              </a:ext>
            </a:extLst>
          </p:cNvPr>
          <p:cNvSpPr txBox="1"/>
          <p:nvPr/>
        </p:nvSpPr>
        <p:spPr>
          <a:xfrm>
            <a:off x="5892905" y="5054757"/>
            <a:ext cx="33790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Oscilloscope: </a:t>
            </a:r>
            <a:r>
              <a:rPr lang="en-GB" dirty="0">
                <a:latin typeface="+mj-lt"/>
              </a:rPr>
              <a:t>Tektronix DPO7354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Bandwidth: 3.5GHz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40GS/s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+mj-lt"/>
              </a:rPr>
              <a:t>4 channels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>
                <a:latin typeface="+mj-lt"/>
              </a:rPr>
              <a:t>FastAcq</a:t>
            </a:r>
            <a:r>
              <a:rPr lang="en-GB" dirty="0">
                <a:latin typeface="+mj-lt"/>
              </a:rPr>
              <a:t>: 250 000 triggers/s</a:t>
            </a:r>
          </a:p>
        </p:txBody>
      </p:sp>
      <p:pic>
        <p:nvPicPr>
          <p:cNvPr id="1034" name="Picture 10" descr="GS200 - YOKOGAWA">
            <a:extLst>
              <a:ext uri="{FF2B5EF4-FFF2-40B4-BE49-F238E27FC236}">
                <a16:creationId xmlns:a16="http://schemas.microsoft.com/office/drawing/2014/main" id="{D5C4FF90-C1D8-580B-D207-00233809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705" y="323555"/>
            <a:ext cx="2431263" cy="24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X85-12G-S+ Mini-Circuits | Mouser Singapore">
            <a:extLst>
              <a:ext uri="{FF2B5EF4-FFF2-40B4-BE49-F238E27FC236}">
                <a16:creationId xmlns:a16="http://schemas.microsoft.com/office/drawing/2014/main" id="{EA6FA41E-A388-ED95-163C-5E2CECF5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509" y="2344708"/>
            <a:ext cx="2168583" cy="21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ktronix DPO7354 | Leasametric">
            <a:extLst>
              <a:ext uri="{FF2B5EF4-FFF2-40B4-BE49-F238E27FC236}">
                <a16:creationId xmlns:a16="http://schemas.microsoft.com/office/drawing/2014/main" id="{8D114AA7-0CD5-6155-BCBB-1815B227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601" y="4568552"/>
            <a:ext cx="2784764" cy="18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6187802E-7857-E835-6CBB-E26C22B5F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2054-3435-40C6-B422-A59088E4D80A}" type="slidenum">
              <a:rPr lang="en-GB" smtClean="0"/>
              <a:t>4</a:t>
            </a:fld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7EC8A2-ACB6-A3A3-6850-18C49AFA88EE}"/>
              </a:ext>
            </a:extLst>
          </p:cNvPr>
          <p:cNvSpPr txBox="1"/>
          <p:nvPr/>
        </p:nvSpPr>
        <p:spPr>
          <a:xfrm>
            <a:off x="798494" y="2675450"/>
            <a:ext cx="1183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Current source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326DCA-3C76-1B2B-DDFE-CAEF394FFF7B}"/>
              </a:ext>
            </a:extLst>
          </p:cNvPr>
          <p:cNvSpPr txBox="1"/>
          <p:nvPr/>
        </p:nvSpPr>
        <p:spPr>
          <a:xfrm>
            <a:off x="2378563" y="1816238"/>
            <a:ext cx="71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Bias tee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298F73-A258-250A-7406-9D20E074027F}"/>
              </a:ext>
            </a:extLst>
          </p:cNvPr>
          <p:cNvSpPr txBox="1"/>
          <p:nvPr/>
        </p:nvSpPr>
        <p:spPr>
          <a:xfrm>
            <a:off x="3118298" y="3827696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Amplifier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174D57A-4232-E3A1-AC15-87564E4C494A}"/>
              </a:ext>
            </a:extLst>
          </p:cNvPr>
          <p:cNvSpPr txBox="1"/>
          <p:nvPr/>
        </p:nvSpPr>
        <p:spPr>
          <a:xfrm>
            <a:off x="3135414" y="4765197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Amplifier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83B564-E371-355D-52AB-FB352DDF83A9}"/>
              </a:ext>
            </a:extLst>
          </p:cNvPr>
          <p:cNvSpPr txBox="1"/>
          <p:nvPr/>
        </p:nvSpPr>
        <p:spPr>
          <a:xfrm>
            <a:off x="3094656" y="5593146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Oscilloscope</a:t>
            </a:r>
          </a:p>
        </p:txBody>
      </p:sp>
      <p:pic>
        <p:nvPicPr>
          <p:cNvPr id="3" name="Picture 2" descr="A diagram of a device&#10;&#10;AI-generated content may be incorrect.">
            <a:extLst>
              <a:ext uri="{FF2B5EF4-FFF2-40B4-BE49-F238E27FC236}">
                <a16:creationId xmlns:a16="http://schemas.microsoft.com/office/drawing/2014/main" id="{50B8E5BA-A817-3094-FE4B-7FB88BB49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5" y="1563231"/>
            <a:ext cx="4617017" cy="5171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02A25-110A-9EF0-4A90-615ED470BC2B}"/>
              </a:ext>
            </a:extLst>
          </p:cNvPr>
          <p:cNvSpPr txBox="1"/>
          <p:nvPr/>
        </p:nvSpPr>
        <p:spPr>
          <a:xfrm>
            <a:off x="2155585" y="320735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RF</a:t>
            </a:r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1AD2A-BD54-9ECC-070E-F29641886E1A}"/>
              </a:ext>
            </a:extLst>
          </p:cNvPr>
          <p:cNvSpPr txBox="1"/>
          <p:nvPr/>
        </p:nvSpPr>
        <p:spPr>
          <a:xfrm>
            <a:off x="3214592" y="184112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RF + DC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832D1-8DA6-A0E0-8B7E-9E676B10E49F}"/>
              </a:ext>
            </a:extLst>
          </p:cNvPr>
          <p:cNvSpPr txBox="1"/>
          <p:nvPr/>
        </p:nvSpPr>
        <p:spPr>
          <a:xfrm>
            <a:off x="1669705" y="1852736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DC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4247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51546-54E7-7E7C-A9A0-827F42CCC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41;g30fdd06bc2c_2_251">
            <a:extLst>
              <a:ext uri="{FF2B5EF4-FFF2-40B4-BE49-F238E27FC236}">
                <a16:creationId xmlns:a16="http://schemas.microsoft.com/office/drawing/2014/main" id="{BBAD0B1A-F660-1F08-8AB0-9A3F8EBEC8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Liquid Helium cryostat</a:t>
            </a:r>
            <a:endParaRPr dirty="0">
              <a:highlight>
                <a:srgbClr val="FFFF00"/>
              </a:highlight>
            </a:endParaRPr>
          </a:p>
        </p:txBody>
      </p:sp>
      <p:cxnSp>
        <p:nvCxnSpPr>
          <p:cNvPr id="29" name="Google Shape;171;g30fdd06bc2c_2_251">
            <a:extLst>
              <a:ext uri="{FF2B5EF4-FFF2-40B4-BE49-F238E27FC236}">
                <a16:creationId xmlns:a16="http://schemas.microsoft.com/office/drawing/2014/main" id="{BFCA9618-2F1B-BA7C-6A9A-5F4D335155A3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7CC3986-2D93-B3D3-5F48-1BAF5796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947" y="182879"/>
            <a:ext cx="3484880" cy="464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92950-E1D0-8DCA-0D74-C830746B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48" y="1828270"/>
            <a:ext cx="3669904" cy="48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618E-DF46-0610-517E-037F23D0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E7199-190F-B1CE-1301-7EA02DAAE60B}"/>
              </a:ext>
            </a:extLst>
          </p:cNvPr>
          <p:cNvSpPr txBox="1"/>
          <p:nvPr/>
        </p:nvSpPr>
        <p:spPr>
          <a:xfrm>
            <a:off x="742692" y="2002287"/>
            <a:ext cx="394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err="1"/>
              <a:t>LHe</a:t>
            </a:r>
            <a:r>
              <a:rPr lang="en-GB" b="1" dirty="0"/>
              <a:t> cryostat: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Cooldown time: ~4h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Lowest temperature: 4.2K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Experiment time: ~8h</a:t>
            </a:r>
          </a:p>
          <a:p>
            <a:pPr algn="just"/>
            <a:endParaRPr lang="en-GB" dirty="0"/>
          </a:p>
          <a:p>
            <a:pPr algn="just"/>
            <a:r>
              <a:rPr lang="en-GB" b="1" dirty="0"/>
              <a:t>Advantages:</a:t>
            </a: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Rapid cooldown and setup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algn="just"/>
            <a:r>
              <a:rPr lang="en-GB" b="1" dirty="0"/>
              <a:t>Disadvantages: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2 readout channels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Requires cooling every 24h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316192-0203-0CFA-BD08-51163EA730A9}"/>
              </a:ext>
            </a:extLst>
          </p:cNvPr>
          <p:cNvCxnSpPr/>
          <p:nvPr/>
        </p:nvCxnSpPr>
        <p:spPr>
          <a:xfrm flipH="1" flipV="1">
            <a:off x="7078133" y="4626187"/>
            <a:ext cx="1835574" cy="1076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ECA208-76F5-0B98-0205-DFB9522A8CAB}"/>
              </a:ext>
            </a:extLst>
          </p:cNvPr>
          <p:cNvCxnSpPr/>
          <p:nvPr/>
        </p:nvCxnSpPr>
        <p:spPr>
          <a:xfrm flipH="1" flipV="1">
            <a:off x="10245702" y="3745653"/>
            <a:ext cx="713551" cy="1395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7A0868-6A8A-D3BB-7A05-9E6353AC3C4D}"/>
              </a:ext>
            </a:extLst>
          </p:cNvPr>
          <p:cNvSpPr txBox="1"/>
          <p:nvPr/>
        </p:nvSpPr>
        <p:spPr>
          <a:xfrm>
            <a:off x="10463284" y="5133577"/>
            <a:ext cx="99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Window</a:t>
            </a:r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A5788-E56A-305D-63B5-F7F51F1991F6}"/>
              </a:ext>
            </a:extLst>
          </p:cNvPr>
          <p:cNvSpPr txBox="1"/>
          <p:nvPr/>
        </p:nvSpPr>
        <p:spPr>
          <a:xfrm>
            <a:off x="8913707" y="5560298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Chip holder</a:t>
            </a:r>
            <a:endParaRPr lang="en-CH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366B85-05E6-EFC9-B4E9-B899BAF95414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7924800" y="4389120"/>
            <a:ext cx="2538484" cy="929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57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CAA29-0DE8-E8CC-15C8-DEC7C23B2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41;g30fdd06bc2c_2_251">
            <a:extLst>
              <a:ext uri="{FF2B5EF4-FFF2-40B4-BE49-F238E27FC236}">
                <a16:creationId xmlns:a16="http://schemas.microsoft.com/office/drawing/2014/main" id="{2A3CFD76-DA0B-CCF3-A94C-F84E397A12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098" y="157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Closed cycle cryostat</a:t>
            </a:r>
            <a:endParaRPr dirty="0">
              <a:highlight>
                <a:srgbClr val="FFFF00"/>
              </a:highlight>
            </a:endParaRPr>
          </a:p>
        </p:txBody>
      </p:sp>
      <p:cxnSp>
        <p:nvCxnSpPr>
          <p:cNvPr id="29" name="Google Shape;171;g30fdd06bc2c_2_251">
            <a:extLst>
              <a:ext uri="{FF2B5EF4-FFF2-40B4-BE49-F238E27FC236}">
                <a16:creationId xmlns:a16="http://schemas.microsoft.com/office/drawing/2014/main" id="{54E762FF-2E17-BDE9-824B-09E7F6A555A5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78A78-783A-428A-7807-57E25923B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C71C-D740-A9CA-CD93-EE26DE136704}"/>
              </a:ext>
            </a:extLst>
          </p:cNvPr>
          <p:cNvSpPr txBox="1"/>
          <p:nvPr/>
        </p:nvSpPr>
        <p:spPr>
          <a:xfrm>
            <a:off x="566584" y="2151300"/>
            <a:ext cx="41407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Closed cycle cryostat: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Cooldown time: ~8h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Lowest temperature: 2.28K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Experiment time: infinite</a:t>
            </a:r>
          </a:p>
          <a:p>
            <a:pPr algn="just"/>
            <a:endParaRPr lang="en-GB" dirty="0"/>
          </a:p>
          <a:p>
            <a:pPr algn="just"/>
            <a:r>
              <a:rPr lang="en-GB" b="1" dirty="0"/>
              <a:t>Advantages:</a:t>
            </a: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16 readout channels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No daily maintenance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algn="just"/>
            <a:r>
              <a:rPr lang="en-GB" b="1" dirty="0"/>
              <a:t>Disadvantages: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Extensive setup time</a:t>
            </a:r>
            <a:endParaRPr lang="en-CH" dirty="0"/>
          </a:p>
        </p:txBody>
      </p:sp>
      <p:pic>
        <p:nvPicPr>
          <p:cNvPr id="7" name="Picture 6" descr="A black cylinder with silver and orange base&#10;&#10;AI-generated content may be incorrect.">
            <a:extLst>
              <a:ext uri="{FF2B5EF4-FFF2-40B4-BE49-F238E27FC236}">
                <a16:creationId xmlns:a16="http://schemas.microsoft.com/office/drawing/2014/main" id="{E701C212-B532-4D5C-6F57-CED135EFC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72" y="136525"/>
            <a:ext cx="3629660" cy="4839547"/>
          </a:xfrm>
          <a:prstGeom prst="rect">
            <a:avLst/>
          </a:prstGeom>
        </p:spPr>
      </p:pic>
      <p:pic>
        <p:nvPicPr>
          <p:cNvPr id="9" name="Picture 8" descr="A gold and silver device with wires&#10;&#10;AI-generated content may be incorrect.">
            <a:extLst>
              <a:ext uri="{FF2B5EF4-FFF2-40B4-BE49-F238E27FC236}">
                <a16:creationId xmlns:a16="http://schemas.microsoft.com/office/drawing/2014/main" id="{59D538D8-F069-4895-0D40-2A3BF0C2D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642468"/>
            <a:ext cx="3849420" cy="51325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79BACE-0017-91BD-3723-4380D5B6EB41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812919" y="1010007"/>
            <a:ext cx="2157428" cy="209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9A8DD8-7589-1044-B8CE-12F008C7506D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468533" y="3657600"/>
            <a:ext cx="2395161" cy="1692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042E7B-9900-E042-9BB7-F565FBC84B44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057813" y="5127413"/>
            <a:ext cx="1829627" cy="7549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8C45CB-299E-F823-670A-AB650E243D00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6387253" y="5405120"/>
            <a:ext cx="2476441" cy="9916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E25BCA8-45D0-C962-26FA-B98A2B9A8D55}"/>
              </a:ext>
            </a:extLst>
          </p:cNvPr>
          <p:cNvSpPr txBox="1"/>
          <p:nvPr/>
        </p:nvSpPr>
        <p:spPr>
          <a:xfrm>
            <a:off x="6820981" y="825341"/>
            <a:ext cx="99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Window</a:t>
            </a:r>
            <a:endParaRPr lang="en-CH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271E7-BB4F-4214-3D56-219D1FBDABD5}"/>
              </a:ext>
            </a:extLst>
          </p:cNvPr>
          <p:cNvSpPr txBox="1"/>
          <p:nvPr/>
        </p:nvSpPr>
        <p:spPr>
          <a:xfrm>
            <a:off x="8863694" y="516580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Chip holder</a:t>
            </a:r>
            <a:endParaRPr lang="en-CH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E0C68A-F160-228E-79FE-B391BF5325F2}"/>
              </a:ext>
            </a:extLst>
          </p:cNvPr>
          <p:cNvSpPr txBox="1"/>
          <p:nvPr/>
        </p:nvSpPr>
        <p:spPr>
          <a:xfrm>
            <a:off x="8887440" y="5697741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Readout</a:t>
            </a:r>
            <a:endParaRPr lang="en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E75DA8-D07A-C19E-0824-C17C540B0109}"/>
              </a:ext>
            </a:extLst>
          </p:cNvPr>
          <p:cNvSpPr txBox="1"/>
          <p:nvPr/>
        </p:nvSpPr>
        <p:spPr>
          <a:xfrm>
            <a:off x="8863694" y="6212091"/>
            <a:ext cx="124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Cold stage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4546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9BFD1158-D15F-D694-15F2-6739B0BBAC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Goals of the thesis</a:t>
            </a:r>
            <a:endParaRPr dirty="0">
              <a:highlight>
                <a:srgbClr val="FFFF00"/>
              </a:highlight>
            </a:endParaRPr>
          </a:p>
        </p:txBody>
      </p:sp>
      <p:cxnSp>
        <p:nvCxnSpPr>
          <p:cNvPr id="5" name="Google Shape;171;g30fdd06bc2c_2_251">
            <a:extLst>
              <a:ext uri="{FF2B5EF4-FFF2-40B4-BE49-F238E27FC236}">
                <a16:creationId xmlns:a16="http://schemas.microsoft.com/office/drawing/2014/main" id="{5D061487-5AB4-51CD-6043-823E6EDC25A4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74C36-337E-0027-524E-D727857C7CC1}"/>
                  </a:ext>
                </a:extLst>
              </p:cNvPr>
              <p:cNvSpPr txBox="1"/>
              <p:nvPr/>
            </p:nvSpPr>
            <p:spPr>
              <a:xfrm>
                <a:off x="711201" y="2413337"/>
                <a:ext cx="4565226" cy="2054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SNSPD characterization of </a:t>
                </a:r>
                <a:r>
                  <a:rPr lang="en-GB" dirty="0" err="1"/>
                  <a:t>NbTiN</a:t>
                </a:r>
                <a:r>
                  <a:rPr lang="en-GB" dirty="0"/>
                  <a:t>, </a:t>
                </a:r>
                <a:r>
                  <a:rPr lang="en-GB" dirty="0" err="1"/>
                  <a:t>NbN</a:t>
                </a:r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MgB</m:t>
                        </m:r>
                      </m:e>
                      <m:sub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Designing, building and setting up a radioactive experiment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SNSPD characterization using electrons</a:t>
                </a:r>
                <a:endParaRPr lang="en-CH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74C36-337E-0027-524E-D727857C7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1" y="2413337"/>
                <a:ext cx="4565226" cy="2054986"/>
              </a:xfrm>
              <a:prstGeom prst="rect">
                <a:avLst/>
              </a:prstGeom>
              <a:blipFill>
                <a:blip r:embed="rId2"/>
                <a:stretch>
                  <a:fillRect l="-935" t="-1484" b="-29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C8BE79F-7681-01B9-977B-C4EF8888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7</a:t>
            </a:fld>
            <a:endParaRPr lang="en-GB" dirty="0"/>
          </a:p>
        </p:txBody>
      </p:sp>
      <p:pic>
        <p:nvPicPr>
          <p:cNvPr id="13" name="Picture 12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B2775BFA-D744-2AA9-4276-8697DF6D1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00" y="1375198"/>
            <a:ext cx="6200154" cy="41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5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2E11-0755-FDB4-2D20-8994BEE2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SNSPD characterization experiment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040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AE8FC-A3A2-D083-2327-BBE4F51E7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F33A7C4D-AEA8-58FA-098F-60AFDBE67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41" y="871959"/>
            <a:ext cx="7709453" cy="5901950"/>
          </a:xfrm>
          <a:prstGeom prst="rect">
            <a:avLst/>
          </a:prstGeom>
        </p:spPr>
      </p:pic>
      <p:sp>
        <p:nvSpPr>
          <p:cNvPr id="4" name="Google Shape;141;g30fdd06bc2c_2_251">
            <a:extLst>
              <a:ext uri="{FF2B5EF4-FFF2-40B4-BE49-F238E27FC236}">
                <a16:creationId xmlns:a16="http://schemas.microsoft.com/office/drawing/2014/main" id="{BD371179-5A9C-5362-E990-F67B33D4D40B}"/>
              </a:ext>
            </a:extLst>
          </p:cNvPr>
          <p:cNvSpPr txBox="1">
            <a:spLocks/>
          </p:cNvSpPr>
          <p:nvPr/>
        </p:nvSpPr>
        <p:spPr>
          <a:xfrm>
            <a:off x="0" y="66748"/>
            <a:ext cx="10255800" cy="8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Play"/>
              <a:buNone/>
            </a:pPr>
            <a:r>
              <a:rPr lang="en-GB" dirty="0"/>
              <a:t>IV measurement</a:t>
            </a:r>
            <a:endParaRPr lang="en-GB" dirty="0">
              <a:highlight>
                <a:srgbClr val="FFFF00"/>
              </a:highlight>
            </a:endParaRPr>
          </a:p>
        </p:txBody>
      </p:sp>
      <p:cxnSp>
        <p:nvCxnSpPr>
          <p:cNvPr id="34" name="Google Shape;171;g30fdd06bc2c_2_251">
            <a:extLst>
              <a:ext uri="{FF2B5EF4-FFF2-40B4-BE49-F238E27FC236}">
                <a16:creationId xmlns:a16="http://schemas.microsoft.com/office/drawing/2014/main" id="{7A868285-9D6C-21A2-EF03-C6097140097E}"/>
              </a:ext>
            </a:extLst>
          </p:cNvPr>
          <p:cNvCxnSpPr/>
          <p:nvPr/>
        </p:nvCxnSpPr>
        <p:spPr>
          <a:xfrm>
            <a:off x="0" y="891448"/>
            <a:ext cx="5673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FA97AD6F-50DE-EAF4-209B-7C36AF90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462054-3435-40C6-B422-A59088E4D80A}" type="slidenum">
              <a:rPr lang="en-GB" smtClean="0"/>
              <a:t>9</a:t>
            </a:fld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297456-B959-2E38-48ED-AD660A6EB511}"/>
              </a:ext>
            </a:extLst>
          </p:cNvPr>
          <p:cNvCxnSpPr>
            <a:cxnSpLocks/>
          </p:cNvCxnSpPr>
          <p:nvPr/>
        </p:nvCxnSpPr>
        <p:spPr>
          <a:xfrm flipH="1" flipV="1">
            <a:off x="6181543" y="3482714"/>
            <a:ext cx="3023417" cy="1190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2F2ACB-A663-3FC0-1516-4DE0CD16A5E4}"/>
              </a:ext>
            </a:extLst>
          </p:cNvPr>
          <p:cNvCxnSpPr>
            <a:cxnSpLocks/>
          </p:cNvCxnSpPr>
          <p:nvPr/>
        </p:nvCxnSpPr>
        <p:spPr>
          <a:xfrm flipH="1" flipV="1">
            <a:off x="6181543" y="2289737"/>
            <a:ext cx="3023417" cy="6269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CAC48A-D610-ACEA-1EDE-CDA4AC6784C9}"/>
                  </a:ext>
                </a:extLst>
              </p:cNvPr>
              <p:cNvSpPr txBox="1"/>
              <p:nvPr/>
            </p:nvSpPr>
            <p:spPr>
              <a:xfrm>
                <a:off x="9204960" y="2758274"/>
                <a:ext cx="4763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Critical current</a:t>
                </a:r>
                <a:endParaRPr lang="en-CH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CAC48A-D610-ACEA-1EDE-CDA4AC678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960" y="2758274"/>
                <a:ext cx="4763452" cy="369332"/>
              </a:xfrm>
              <a:prstGeom prst="rect">
                <a:avLst/>
              </a:prstGeom>
              <a:blipFill>
                <a:blip r:embed="rId3"/>
                <a:stretch>
                  <a:fillRect l="-768" t="-655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A00B12-DA5F-C046-B419-ACA7D5288FB7}"/>
                  </a:ext>
                </a:extLst>
              </p:cNvPr>
              <p:cNvSpPr txBox="1"/>
              <p:nvPr/>
            </p:nvSpPr>
            <p:spPr>
              <a:xfrm>
                <a:off x="9204960" y="4488934"/>
                <a:ext cx="4763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GB" dirty="0"/>
                  <a:t> Hysteresis current</a:t>
                </a:r>
                <a:endParaRPr lang="en-CH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A00B12-DA5F-C046-B419-ACA7D5288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960" y="4488934"/>
                <a:ext cx="4763452" cy="369332"/>
              </a:xfrm>
              <a:prstGeom prst="rect">
                <a:avLst/>
              </a:prstGeom>
              <a:blipFill>
                <a:blip r:embed="rId4"/>
                <a:stretch>
                  <a:fillRect l="-768" t="-655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CA8C8E0-80FF-ADE4-05D1-91132FEADAD3}"/>
              </a:ext>
            </a:extLst>
          </p:cNvPr>
          <p:cNvSpPr txBox="1"/>
          <p:nvPr/>
        </p:nvSpPr>
        <p:spPr>
          <a:xfrm>
            <a:off x="4466009" y="1178825"/>
            <a:ext cx="343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of an IV measurement</a:t>
            </a:r>
          </a:p>
        </p:txBody>
      </p:sp>
    </p:spTree>
    <p:extLst>
      <p:ext uri="{BB962C8B-B14F-4D97-AF65-F5344CB8AC3E}">
        <p14:creationId xmlns:p14="http://schemas.microsoft.com/office/powerpoint/2010/main" val="1947169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5150</TotalTime>
  <Words>1155</Words>
  <Application>Microsoft Office PowerPoint</Application>
  <PresentationFormat>Widescreen</PresentationFormat>
  <Paragraphs>306</Paragraphs>
  <Slides>35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Aptos</vt:lpstr>
      <vt:lpstr>Aptos Display</vt:lpstr>
      <vt:lpstr>Arial</vt:lpstr>
      <vt:lpstr>Cambria Math</vt:lpstr>
      <vt:lpstr>Jost</vt:lpstr>
      <vt:lpstr>Play</vt:lpstr>
      <vt:lpstr>Times New Roman</vt:lpstr>
      <vt:lpstr>Wingdings</vt:lpstr>
      <vt:lpstr>Office Theme</vt:lpstr>
      <vt:lpstr>Unicode Origin Graph</vt:lpstr>
      <vt:lpstr>Charged particle detection with superconducting nanowire single photon detectors (SNSPDs)</vt:lpstr>
      <vt:lpstr>Potential use case in FCC</vt:lpstr>
      <vt:lpstr>PowerPoint Presentation</vt:lpstr>
      <vt:lpstr>Instrument setup</vt:lpstr>
      <vt:lpstr>Liquid Helium cryostat</vt:lpstr>
      <vt:lpstr>Closed cycle cryostat</vt:lpstr>
      <vt:lpstr>Goals of the thesis</vt:lpstr>
      <vt:lpstr>SNSPD characterization experiment</vt:lpstr>
      <vt:lpstr>PowerPoint Presentation</vt:lpstr>
      <vt:lpstr>PowerPoint Presentation</vt:lpstr>
      <vt:lpstr>PowerPoint Presentation</vt:lpstr>
      <vt:lpstr>Optical characterization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Radioactive experiment</vt:lpstr>
      <vt:lpstr>PowerPoint Presentation</vt:lpstr>
      <vt:lpstr>PowerPoint Presentation</vt:lpstr>
      <vt:lpstr>Collimator design</vt:lpstr>
      <vt:lpstr>Holder design</vt:lpstr>
      <vt:lpstr>PowerPoint Presentation</vt:lpstr>
      <vt:lpstr>PowerPoint Presentation</vt:lpstr>
      <vt:lpstr>PowerPoint Presentation</vt:lpstr>
      <vt:lpstr>PowerPoint Presentation</vt:lpstr>
      <vt:lpstr>Radioactive experiment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Alexandre Hennessy</dc:creator>
  <cp:lastModifiedBy>Alexandre Hennessy</cp:lastModifiedBy>
  <cp:revision>1</cp:revision>
  <dcterms:created xsi:type="dcterms:W3CDTF">2025-09-28T21:33:50Z</dcterms:created>
  <dcterms:modified xsi:type="dcterms:W3CDTF">2025-10-02T11:24:27Z</dcterms:modified>
</cp:coreProperties>
</file>